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1" r:id="rId2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2" y="101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ADF07-813D-442C-8FAA-BC2F0C3433C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AC28F-73C9-4C01-A908-2C9B03CC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7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AC28F-73C9-4C01-A908-2C9B03CCC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0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0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3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1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3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0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EF59-D0B1-43F6-A277-27DAFB58CD6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D2FC-10E8-4C63-926C-22E8C3DF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"/><Relationship Id="rId13" Type="http://schemas.openxmlformats.org/officeDocument/2006/relationships/image" Target="../media/image11.tif"/><Relationship Id="rId18" Type="http://schemas.openxmlformats.org/officeDocument/2006/relationships/image" Target="../media/image16.tif"/><Relationship Id="rId3" Type="http://schemas.openxmlformats.org/officeDocument/2006/relationships/image" Target="../media/image1.tif"/><Relationship Id="rId21" Type="http://schemas.openxmlformats.org/officeDocument/2006/relationships/image" Target="../media/image19.tif"/><Relationship Id="rId7" Type="http://schemas.openxmlformats.org/officeDocument/2006/relationships/image" Target="../media/image5.tif"/><Relationship Id="rId12" Type="http://schemas.openxmlformats.org/officeDocument/2006/relationships/image" Target="../media/image10.tif"/><Relationship Id="rId17" Type="http://schemas.openxmlformats.org/officeDocument/2006/relationships/image" Target="../media/image15.t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tif"/><Relationship Id="rId20" Type="http://schemas.openxmlformats.org/officeDocument/2006/relationships/image" Target="../media/image18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"/><Relationship Id="rId11" Type="http://schemas.openxmlformats.org/officeDocument/2006/relationships/image" Target="../media/image9.tif"/><Relationship Id="rId5" Type="http://schemas.openxmlformats.org/officeDocument/2006/relationships/image" Target="../media/image3.tif"/><Relationship Id="rId15" Type="http://schemas.openxmlformats.org/officeDocument/2006/relationships/image" Target="../media/image13.tif"/><Relationship Id="rId10" Type="http://schemas.openxmlformats.org/officeDocument/2006/relationships/image" Target="../media/image8.tif"/><Relationship Id="rId19" Type="http://schemas.openxmlformats.org/officeDocument/2006/relationships/image" Target="../media/image17.tif"/><Relationship Id="rId4" Type="http://schemas.openxmlformats.org/officeDocument/2006/relationships/image" Target="../media/image2.tif"/><Relationship Id="rId9" Type="http://schemas.openxmlformats.org/officeDocument/2006/relationships/image" Target="../media/image7.tif"/><Relationship Id="rId14" Type="http://schemas.openxmlformats.org/officeDocument/2006/relationships/image" Target="../media/image12.tif"/><Relationship Id="rId22" Type="http://schemas.openxmlformats.org/officeDocument/2006/relationships/image" Target="../media/image20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D2ECC79-2D3A-49DF-B1FE-76A7848DF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661" y="166918"/>
            <a:ext cx="3922703" cy="36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01E550-1BDE-431D-8473-3E9EA4203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4072" y="166918"/>
            <a:ext cx="3322049" cy="36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8B76D1-7EC9-458D-BD59-F895B44B1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6829" y="166918"/>
            <a:ext cx="3322049" cy="360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C8FA751-3791-4C27-A5E0-91DD38C36B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24996" y="147992"/>
            <a:ext cx="3322049" cy="360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D64D75A-0277-41C1-84BB-ED86F9E4C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43163" y="147992"/>
            <a:ext cx="3322049" cy="360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B938100-2209-405E-AB76-421A55E922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963" y="3760869"/>
            <a:ext cx="4101787" cy="26964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33B170A-EB36-4683-9BF6-0B5AE28949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969" y="6494503"/>
            <a:ext cx="4105773" cy="360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0A37526-DB30-46AE-87D7-6B422E9883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102" y="10076248"/>
            <a:ext cx="4105772" cy="3600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5DCEAE1-4EA4-451D-BF34-29B0954A6F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493" y="3749088"/>
            <a:ext cx="3056400" cy="2694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6C9449D-18F4-42A7-A180-4FE27D7037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9249" y="6494503"/>
            <a:ext cx="3061293" cy="3600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8988D6FF-4496-4DC4-B831-E7C5361203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0952" y="10076248"/>
            <a:ext cx="3061293" cy="360000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50277EF7-F7AD-4B00-9BB5-4CF9E73CAB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3636" y="3747394"/>
            <a:ext cx="3058322" cy="2696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DD6C9EF7-F72B-46D2-9803-E6DD41AB0B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1858" y="6494503"/>
            <a:ext cx="3061293" cy="360000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6B466D8B-1844-4F86-B425-A1F79406E3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1858" y="10076248"/>
            <a:ext cx="3061293" cy="360000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C8FAB9BE-25B0-42F1-833C-380EAFBA1E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5271" y="3747394"/>
            <a:ext cx="3058322" cy="2696400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4398D1D9-50E3-47F8-9C7A-9D60F8DBFF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2300" y="6494503"/>
            <a:ext cx="3061293" cy="36000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4093C8D0-3258-408F-B3BD-E4751547BC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7300" y="10076248"/>
            <a:ext cx="3061293" cy="3600000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04B80E8A-DC5B-4770-9952-B872CCCA88E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1171" y="3747394"/>
            <a:ext cx="3058322" cy="269640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A6271B62-0B54-48EE-9F06-02F2AEB0745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78200" y="6494503"/>
            <a:ext cx="3061293" cy="3600000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62DD0712-5769-4204-91DC-F99C3BE1596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06497" y="10076248"/>
            <a:ext cx="3061293" cy="3600000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8C9DFD93-7871-4703-89CC-15EB9E69647B}"/>
              </a:ext>
            </a:extLst>
          </p:cNvPr>
          <p:cNvSpPr txBox="1"/>
          <p:nvPr/>
        </p:nvSpPr>
        <p:spPr>
          <a:xfrm>
            <a:off x="3734310" y="196927"/>
            <a:ext cx="465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k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72C88BD-D4CE-45C3-8A7C-3C59D0282E30}"/>
              </a:ext>
            </a:extLst>
          </p:cNvPr>
          <p:cNvSpPr txBox="1"/>
          <p:nvPr/>
        </p:nvSpPr>
        <p:spPr>
          <a:xfrm>
            <a:off x="3738985" y="3777648"/>
            <a:ext cx="465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k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E8A06ED-2E5D-4C73-978E-0804C8FF8B16}"/>
              </a:ext>
            </a:extLst>
          </p:cNvPr>
          <p:cNvSpPr txBox="1"/>
          <p:nvPr/>
        </p:nvSpPr>
        <p:spPr>
          <a:xfrm>
            <a:off x="3737060" y="6510005"/>
            <a:ext cx="465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k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CBA7257-B6A7-4757-A063-43D7AF0A756E}"/>
              </a:ext>
            </a:extLst>
          </p:cNvPr>
          <p:cNvSpPr txBox="1"/>
          <p:nvPr/>
        </p:nvSpPr>
        <p:spPr>
          <a:xfrm>
            <a:off x="3805659" y="10080038"/>
            <a:ext cx="465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k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BBB0CB9-DD1F-4756-9CC6-C87B672B90DF}"/>
              </a:ext>
            </a:extLst>
          </p:cNvPr>
          <p:cNvSpPr txBox="1"/>
          <p:nvPr/>
        </p:nvSpPr>
        <p:spPr>
          <a:xfrm>
            <a:off x="7231384" y="187748"/>
            <a:ext cx="325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13C952F-3D9A-4D56-ACAF-29118DDB6A4B}"/>
              </a:ext>
            </a:extLst>
          </p:cNvPr>
          <p:cNvSpPr txBox="1"/>
          <p:nvPr/>
        </p:nvSpPr>
        <p:spPr>
          <a:xfrm>
            <a:off x="7243365" y="3751387"/>
            <a:ext cx="325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51EB2C9-C676-415F-A127-F739C4DB0947}"/>
              </a:ext>
            </a:extLst>
          </p:cNvPr>
          <p:cNvSpPr txBox="1"/>
          <p:nvPr/>
        </p:nvSpPr>
        <p:spPr>
          <a:xfrm>
            <a:off x="7223948" y="6506084"/>
            <a:ext cx="325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D9D8F56-468A-41B6-B3D6-9E9CBC5BE990}"/>
              </a:ext>
            </a:extLst>
          </p:cNvPr>
          <p:cNvSpPr txBox="1"/>
          <p:nvPr/>
        </p:nvSpPr>
        <p:spPr>
          <a:xfrm>
            <a:off x="7215811" y="10099425"/>
            <a:ext cx="325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09B571E-EF02-4291-9955-B79B51198B7F}"/>
              </a:ext>
            </a:extLst>
          </p:cNvPr>
          <p:cNvSpPr txBox="1"/>
          <p:nvPr/>
        </p:nvSpPr>
        <p:spPr>
          <a:xfrm>
            <a:off x="10247406" y="185623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18A8B30-0FDD-4600-B2DA-987EED98B3D6}"/>
              </a:ext>
            </a:extLst>
          </p:cNvPr>
          <p:cNvSpPr txBox="1"/>
          <p:nvPr/>
        </p:nvSpPr>
        <p:spPr>
          <a:xfrm>
            <a:off x="10310548" y="3769545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218792A-1531-49A9-B656-2B48BA1D2442}"/>
              </a:ext>
            </a:extLst>
          </p:cNvPr>
          <p:cNvSpPr txBox="1"/>
          <p:nvPr/>
        </p:nvSpPr>
        <p:spPr>
          <a:xfrm>
            <a:off x="10272346" y="6506083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9E47174-AD55-44B2-AE6B-ED48CE76F948}"/>
              </a:ext>
            </a:extLst>
          </p:cNvPr>
          <p:cNvSpPr txBox="1"/>
          <p:nvPr/>
        </p:nvSpPr>
        <p:spPr>
          <a:xfrm>
            <a:off x="10306296" y="10087828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716E20D-1410-4B09-ABA0-9B235BE08FC2}"/>
              </a:ext>
            </a:extLst>
          </p:cNvPr>
          <p:cNvSpPr txBox="1"/>
          <p:nvPr/>
        </p:nvSpPr>
        <p:spPr>
          <a:xfrm>
            <a:off x="13837356" y="15655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3810B67-1D9B-4AAB-92FB-D9E238D47FF4}"/>
              </a:ext>
            </a:extLst>
          </p:cNvPr>
          <p:cNvSpPr txBox="1"/>
          <p:nvPr/>
        </p:nvSpPr>
        <p:spPr>
          <a:xfrm>
            <a:off x="13846069" y="3772664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922B5C2-B1E2-45C1-A4AA-14C60B2C6953}"/>
              </a:ext>
            </a:extLst>
          </p:cNvPr>
          <p:cNvSpPr txBox="1"/>
          <p:nvPr/>
        </p:nvSpPr>
        <p:spPr>
          <a:xfrm>
            <a:off x="13832427" y="6500839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9E009BF-662E-423E-A93F-C2C517F17140}"/>
              </a:ext>
            </a:extLst>
          </p:cNvPr>
          <p:cNvSpPr txBox="1"/>
          <p:nvPr/>
        </p:nvSpPr>
        <p:spPr>
          <a:xfrm>
            <a:off x="13838860" y="10082376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B6DB59A-1FF9-4451-8E1F-632DC5CF98DB}"/>
              </a:ext>
            </a:extLst>
          </p:cNvPr>
          <p:cNvSpPr txBox="1"/>
          <p:nvPr/>
        </p:nvSpPr>
        <p:spPr>
          <a:xfrm>
            <a:off x="17265816" y="153665"/>
            <a:ext cx="510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4BAB4F1-93A0-47BB-B3FB-98E4C2F7BB9E}"/>
              </a:ext>
            </a:extLst>
          </p:cNvPr>
          <p:cNvSpPr txBox="1"/>
          <p:nvPr/>
        </p:nvSpPr>
        <p:spPr>
          <a:xfrm>
            <a:off x="17251549" y="3773451"/>
            <a:ext cx="510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555561B-79B8-4D1D-8FBD-C4FC9E95E58B}"/>
              </a:ext>
            </a:extLst>
          </p:cNvPr>
          <p:cNvSpPr txBox="1"/>
          <p:nvPr/>
        </p:nvSpPr>
        <p:spPr>
          <a:xfrm>
            <a:off x="17251266" y="6516397"/>
            <a:ext cx="510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36A9B87-B262-4658-BC20-8D18CF63CA76}"/>
              </a:ext>
            </a:extLst>
          </p:cNvPr>
          <p:cNvSpPr txBox="1"/>
          <p:nvPr/>
        </p:nvSpPr>
        <p:spPr>
          <a:xfrm>
            <a:off x="17276409" y="10096204"/>
            <a:ext cx="510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9066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21</Words>
  <Application>Microsoft Office PowerPoint</Application>
  <PresentationFormat>自定义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Hongwei</dc:creator>
  <cp:lastModifiedBy>Song Hongwei</cp:lastModifiedBy>
  <cp:revision>40</cp:revision>
  <dcterms:created xsi:type="dcterms:W3CDTF">2022-03-18T11:37:49Z</dcterms:created>
  <dcterms:modified xsi:type="dcterms:W3CDTF">2022-08-16T06:27:41Z</dcterms:modified>
</cp:coreProperties>
</file>