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151193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66" y="67"/>
      </p:cViewPr>
      <p:guideLst>
        <p:guide orient="horz" pos="4082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30363" y="1143000"/>
            <a:ext cx="359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30363" y="1143000"/>
            <a:ext cx="35972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121058"/>
            <a:ext cx="12851448" cy="4512122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6807185"/>
            <a:ext cx="11339513" cy="3129084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690018"/>
            <a:ext cx="3260110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690018"/>
            <a:ext cx="9591338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231091"/>
            <a:ext cx="13040439" cy="5391145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8673238"/>
            <a:ext cx="13040439" cy="283507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3450093"/>
            <a:ext cx="6425724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3450093"/>
            <a:ext cx="6425724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90021"/>
            <a:ext cx="13040439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177087"/>
            <a:ext cx="6396193" cy="155704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4734128"/>
            <a:ext cx="63961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177087"/>
            <a:ext cx="6427693" cy="155704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4734128"/>
            <a:ext cx="64276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64023"/>
            <a:ext cx="4876384" cy="302408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866053"/>
            <a:ext cx="7654171" cy="9210249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888105"/>
            <a:ext cx="4876384" cy="720319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64023"/>
            <a:ext cx="4876384" cy="302408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866053"/>
            <a:ext cx="7654171" cy="9210249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888105"/>
            <a:ext cx="4876384" cy="720319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690021"/>
            <a:ext cx="13040439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3450093"/>
            <a:ext cx="13040439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2012327"/>
            <a:ext cx="340185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2012327"/>
            <a:ext cx="5102781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2012327"/>
            <a:ext cx="340185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0" Type="http://schemas.openxmlformats.org/officeDocument/2006/relationships/image" Target="../media/image8.tif"/><Relationship Id="rId4" Type="http://schemas.openxmlformats.org/officeDocument/2006/relationships/image" Target="../media/image2.tif"/><Relationship Id="rId9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785D49-520C-4C9E-B896-B3A811D6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576" y="468375"/>
            <a:ext cx="4958665" cy="32596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04F190-E01F-4CC2-BFD6-E9FFF3A25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256" y="3830372"/>
            <a:ext cx="4957986" cy="4347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37F459-C558-4796-8522-DA008D8E2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304" y="8227033"/>
            <a:ext cx="4957986" cy="43472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ED74E-0E19-4E3D-A249-4408E605F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0" y="468375"/>
            <a:ext cx="3697217" cy="32596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CE0197-F934-4AF2-AEC9-071623324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481" y="3816834"/>
            <a:ext cx="3696486" cy="43469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5069A5-DE5F-4D2C-8BFC-999325ED9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750" y="8225845"/>
            <a:ext cx="3697722" cy="43484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F90DA0F-DD7F-4CD9-BD1A-F19ABECF05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4476" y="469018"/>
            <a:ext cx="3696486" cy="325904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1946098-8AAD-4ED0-B8AD-2DC27BD1AF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4476" y="3816834"/>
            <a:ext cx="3696486" cy="434697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B2C032F-78B5-4291-BEAD-82AA053FA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3239" y="8225845"/>
            <a:ext cx="3697722" cy="43484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0F79C3-2360-490F-9E1F-57A67E1C6D52}"/>
              </a:ext>
            </a:extLst>
          </p:cNvPr>
          <p:cNvSpPr txBox="1"/>
          <p:nvPr/>
        </p:nvSpPr>
        <p:spPr>
          <a:xfrm>
            <a:off x="5334712" y="493089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860662-5F53-4FAE-B88E-B3CDA724B29E}"/>
              </a:ext>
            </a:extLst>
          </p:cNvPr>
          <p:cNvSpPr txBox="1"/>
          <p:nvPr/>
        </p:nvSpPr>
        <p:spPr>
          <a:xfrm>
            <a:off x="5337866" y="3802205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D4D4A-1432-4093-8817-DF0F42381180}"/>
              </a:ext>
            </a:extLst>
          </p:cNvPr>
          <p:cNvSpPr txBox="1"/>
          <p:nvPr/>
        </p:nvSpPr>
        <p:spPr>
          <a:xfrm>
            <a:off x="5300554" y="8236439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065909-0089-469D-A481-35F948084D25}"/>
              </a:ext>
            </a:extLst>
          </p:cNvPr>
          <p:cNvSpPr txBox="1"/>
          <p:nvPr/>
        </p:nvSpPr>
        <p:spPr>
          <a:xfrm>
            <a:off x="9417060" y="489522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3BE2B6-709F-438F-B8E9-6729ECDC4C3C}"/>
              </a:ext>
            </a:extLst>
          </p:cNvPr>
          <p:cNvSpPr txBox="1"/>
          <p:nvPr/>
        </p:nvSpPr>
        <p:spPr>
          <a:xfrm>
            <a:off x="9430642" y="381818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C35D34-563D-481C-82DB-3509B7AC6A65}"/>
              </a:ext>
            </a:extLst>
          </p:cNvPr>
          <p:cNvSpPr txBox="1"/>
          <p:nvPr/>
        </p:nvSpPr>
        <p:spPr>
          <a:xfrm>
            <a:off x="9425803" y="823643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F33A69-8F7E-4CF4-A240-A1CCAD152B8E}"/>
              </a:ext>
            </a:extLst>
          </p:cNvPr>
          <p:cNvSpPr txBox="1"/>
          <p:nvPr/>
        </p:nvSpPr>
        <p:spPr>
          <a:xfrm>
            <a:off x="13616710" y="476966"/>
            <a:ext cx="39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3A7500-3967-41C2-A9DF-473BB30678B9}"/>
              </a:ext>
            </a:extLst>
          </p:cNvPr>
          <p:cNvSpPr txBox="1"/>
          <p:nvPr/>
        </p:nvSpPr>
        <p:spPr>
          <a:xfrm>
            <a:off x="13637722" y="3832984"/>
            <a:ext cx="39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978719-9CDB-4F3A-A2B3-1FA983F3B563}"/>
              </a:ext>
            </a:extLst>
          </p:cNvPr>
          <p:cNvSpPr txBox="1"/>
          <p:nvPr/>
        </p:nvSpPr>
        <p:spPr>
          <a:xfrm>
            <a:off x="13639442" y="8256625"/>
            <a:ext cx="39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9066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10</Words>
  <Application>Microsoft Office PowerPoint</Application>
  <PresentationFormat>自定义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45</cp:revision>
  <dcterms:created xsi:type="dcterms:W3CDTF">2022-03-18T11:37:49Z</dcterms:created>
  <dcterms:modified xsi:type="dcterms:W3CDTF">2022-08-16T09:32:17Z</dcterms:modified>
</cp:coreProperties>
</file>