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8" r:id="rId2"/>
    <p:sldId id="271" r:id="rId3"/>
    <p:sldId id="259" r:id="rId4"/>
    <p:sldId id="267" r:id="rId5"/>
    <p:sldId id="272" r:id="rId6"/>
    <p:sldId id="268" r:id="rId7"/>
    <p:sldId id="269" r:id="rId8"/>
    <p:sldId id="270" r:id="rId9"/>
    <p:sldId id="261" r:id="rId10"/>
    <p:sldId id="265" r:id="rId11"/>
    <p:sldId id="273" r:id="rId12"/>
    <p:sldId id="274" r:id="rId13"/>
  </p:sldIdLst>
  <p:sldSz cx="9144000" cy="5143500" type="screen16x9"/>
  <p:notesSz cx="6858000" cy="9144000"/>
  <p:embeddedFontLst>
    <p:embeddedFont>
      <p:font typeface="Robot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9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DBC401-90AF-42D5-A9B0-640CF6C85D9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3DAAC9-2A7A-432E-B405-DDB7B8E159C9}">
      <dgm:prSet phldrT="[Text]"/>
      <dgm:spPr/>
      <dgm:t>
        <a:bodyPr/>
        <a:lstStyle/>
        <a:p>
          <a:r>
            <a:rPr lang="en-US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rPr>
            <a:t>CLEAN THE DATA</a:t>
          </a:r>
          <a:endParaRPr lang="en-US" b="1" dirty="0">
            <a:solidFill>
              <a:srgbClr val="00B0F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04B58F1-4C7C-4687-B84D-CC4B5284654D}" type="parTrans" cxnId="{3EFDCFAC-DE7B-421D-AEF9-9F65EFA2FC83}">
      <dgm:prSet/>
      <dgm:spPr/>
      <dgm:t>
        <a:bodyPr/>
        <a:lstStyle/>
        <a:p>
          <a:endParaRPr lang="en-US"/>
        </a:p>
      </dgm:t>
    </dgm:pt>
    <dgm:pt modelId="{A00F53EB-EB3C-447B-92BA-A822D0966B57}" type="sibTrans" cxnId="{3EFDCFAC-DE7B-421D-AEF9-9F65EFA2FC83}">
      <dgm:prSet/>
      <dgm:spPr/>
      <dgm:t>
        <a:bodyPr/>
        <a:lstStyle/>
        <a:p>
          <a:endParaRPr lang="en-US"/>
        </a:p>
      </dgm:t>
    </dgm:pt>
    <dgm:pt modelId="{64E45293-9C29-46B7-BF87-6820FC365CE4}">
      <dgm:prSet phldrT="[Text]"/>
      <dgm:spPr/>
      <dgm:t>
        <a:bodyPr/>
        <a:lstStyle/>
        <a:p>
          <a:r>
            <a:rPr lang="en-US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rPr>
            <a:t>RUN THE ML MODEL</a:t>
          </a:r>
          <a:endParaRPr lang="en-US" b="1" dirty="0">
            <a:solidFill>
              <a:srgbClr val="00B0F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4DDDC22-303F-4B9F-A57A-CC9651258064}" type="parTrans" cxnId="{165A5B1F-4B8D-4BC4-9654-6DF13C81CAE8}">
      <dgm:prSet/>
      <dgm:spPr/>
      <dgm:t>
        <a:bodyPr/>
        <a:lstStyle/>
        <a:p>
          <a:endParaRPr lang="en-US"/>
        </a:p>
      </dgm:t>
    </dgm:pt>
    <dgm:pt modelId="{5FA0B284-0D70-498E-B4EF-4F9F15853929}" type="sibTrans" cxnId="{165A5B1F-4B8D-4BC4-9654-6DF13C81CAE8}">
      <dgm:prSet/>
      <dgm:spPr/>
      <dgm:t>
        <a:bodyPr/>
        <a:lstStyle/>
        <a:p>
          <a:endParaRPr lang="en-US"/>
        </a:p>
      </dgm:t>
    </dgm:pt>
    <dgm:pt modelId="{179A20FB-08F7-4F82-A23F-9C613CE274E3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rPr>
            <a:t>VALIDATING ACCURACY USING PAST DATA</a:t>
          </a:r>
          <a:endParaRPr lang="en-US" sz="1600" b="1" dirty="0">
            <a:solidFill>
              <a:srgbClr val="00B0F0"/>
            </a:solidFill>
            <a:latin typeface="Times New Roman" pitchFamily="18" charset="0"/>
            <a:cs typeface="Times New Roman" pitchFamily="18" charset="0"/>
          </a:endParaRPr>
        </a:p>
      </dgm:t>
    </dgm:pt>
    <dgm:pt modelId="{3126AAE1-718C-4955-B4FA-DF1F3E8D29EB}" type="parTrans" cxnId="{E9760B9E-D38F-47DF-BE28-A1C908228526}">
      <dgm:prSet/>
      <dgm:spPr/>
      <dgm:t>
        <a:bodyPr/>
        <a:lstStyle/>
        <a:p>
          <a:endParaRPr lang="en-US"/>
        </a:p>
      </dgm:t>
    </dgm:pt>
    <dgm:pt modelId="{6BC08050-D3D7-48BF-AE96-50CCE355F8D0}" type="sibTrans" cxnId="{E9760B9E-D38F-47DF-BE28-A1C908228526}">
      <dgm:prSet/>
      <dgm:spPr/>
      <dgm:t>
        <a:bodyPr/>
        <a:lstStyle/>
        <a:p>
          <a:endParaRPr lang="en-US"/>
        </a:p>
      </dgm:t>
    </dgm:pt>
    <dgm:pt modelId="{09740B95-A1E8-49E4-9D7C-BB463C12DA93}">
      <dgm:prSet phldrT="[Text]" custT="1"/>
      <dgm:spPr/>
      <dgm:t>
        <a:bodyPr/>
        <a:lstStyle/>
        <a:p>
          <a:r>
            <a:rPr lang="en-US" sz="17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rPr>
            <a:t>RETRAIN MODEL AND SAVE</a:t>
          </a:r>
          <a:endParaRPr lang="en-US" sz="1700" b="1" dirty="0">
            <a:solidFill>
              <a:srgbClr val="00B0F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08089FD-C6D6-48D0-A470-3C35D507F8BE}" type="parTrans" cxnId="{10C7C053-64B7-4E52-BBF7-275B393D7C42}">
      <dgm:prSet/>
      <dgm:spPr/>
      <dgm:t>
        <a:bodyPr/>
        <a:lstStyle/>
        <a:p>
          <a:endParaRPr lang="en-US"/>
        </a:p>
      </dgm:t>
    </dgm:pt>
    <dgm:pt modelId="{72798DED-DA33-482C-BCD9-F718A5993A46}" type="sibTrans" cxnId="{10C7C053-64B7-4E52-BBF7-275B393D7C42}">
      <dgm:prSet/>
      <dgm:spPr/>
      <dgm:t>
        <a:bodyPr/>
        <a:lstStyle/>
        <a:p>
          <a:endParaRPr lang="en-US"/>
        </a:p>
      </dgm:t>
    </dgm:pt>
    <dgm:pt modelId="{93E07808-3962-4A8E-AB34-5E7EB63F3A44}">
      <dgm:prSet phldrT="[Text]"/>
      <dgm:spPr/>
      <dgm:t>
        <a:bodyPr/>
        <a:lstStyle/>
        <a:p>
          <a:r>
            <a:rPr lang="en-US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rPr>
            <a:t>SCRAPE THE NEW DATA</a:t>
          </a:r>
          <a:endParaRPr lang="en-US" b="1" dirty="0">
            <a:solidFill>
              <a:srgbClr val="00B0F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C89B990-3179-441E-A0ED-935BA62052DA}" type="parTrans" cxnId="{022A4E4B-659B-43DD-A7EF-FC584043160D}">
      <dgm:prSet/>
      <dgm:spPr/>
      <dgm:t>
        <a:bodyPr/>
        <a:lstStyle/>
        <a:p>
          <a:endParaRPr lang="en-US"/>
        </a:p>
      </dgm:t>
    </dgm:pt>
    <dgm:pt modelId="{2A2998B1-FF2D-48CB-8FCB-8867FC27106E}" type="sibTrans" cxnId="{022A4E4B-659B-43DD-A7EF-FC584043160D}">
      <dgm:prSet/>
      <dgm:spPr/>
      <dgm:t>
        <a:bodyPr/>
        <a:lstStyle/>
        <a:p>
          <a:endParaRPr lang="en-US"/>
        </a:p>
      </dgm:t>
    </dgm:pt>
    <dgm:pt modelId="{EB1D552C-5C5D-43EA-98CD-53630E5FC22E}" type="pres">
      <dgm:prSet presAssocID="{A9DBC401-90AF-42D5-A9B0-640CF6C85D9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5AE17F1-9E0D-4ACA-8355-AE4619D69886}" type="pres">
      <dgm:prSet presAssocID="{4C3DAAC9-2A7A-432E-B405-DDB7B8E159C9}" presName="dummy" presStyleCnt="0"/>
      <dgm:spPr/>
    </dgm:pt>
    <dgm:pt modelId="{A69B7274-F94A-4043-9B32-AF492025776E}" type="pres">
      <dgm:prSet presAssocID="{4C3DAAC9-2A7A-432E-B405-DDB7B8E159C9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D7CCD1-1979-4224-817E-1A31962708DB}" type="pres">
      <dgm:prSet presAssocID="{A00F53EB-EB3C-447B-92BA-A822D0966B57}" presName="sibTrans" presStyleLbl="node1" presStyleIdx="0" presStyleCnt="5"/>
      <dgm:spPr/>
      <dgm:t>
        <a:bodyPr/>
        <a:lstStyle/>
        <a:p>
          <a:endParaRPr lang="en-IN"/>
        </a:p>
      </dgm:t>
    </dgm:pt>
    <dgm:pt modelId="{1E414C35-5E7D-4091-89F6-762B4E0696B8}" type="pres">
      <dgm:prSet presAssocID="{64E45293-9C29-46B7-BF87-6820FC365CE4}" presName="dummy" presStyleCnt="0"/>
      <dgm:spPr/>
    </dgm:pt>
    <dgm:pt modelId="{466C703C-21BD-4D7E-BA01-96BB881851A2}" type="pres">
      <dgm:prSet presAssocID="{64E45293-9C29-46B7-BF87-6820FC365CE4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254E2E-9569-4221-99AF-475C77228554}" type="pres">
      <dgm:prSet presAssocID="{5FA0B284-0D70-498E-B4EF-4F9F15853929}" presName="sibTrans" presStyleLbl="node1" presStyleIdx="1" presStyleCnt="5"/>
      <dgm:spPr/>
      <dgm:t>
        <a:bodyPr/>
        <a:lstStyle/>
        <a:p>
          <a:endParaRPr lang="en-IN"/>
        </a:p>
      </dgm:t>
    </dgm:pt>
    <dgm:pt modelId="{D8637ADE-78D3-4B54-A1F3-41073E6B776B}" type="pres">
      <dgm:prSet presAssocID="{179A20FB-08F7-4F82-A23F-9C613CE274E3}" presName="dummy" presStyleCnt="0"/>
      <dgm:spPr/>
    </dgm:pt>
    <dgm:pt modelId="{E0950614-8810-4129-8B87-422E7ADF14DA}" type="pres">
      <dgm:prSet presAssocID="{179A20FB-08F7-4F82-A23F-9C613CE274E3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1C8FEC-05FA-453A-A054-223B01F8F25D}" type="pres">
      <dgm:prSet presAssocID="{6BC08050-D3D7-48BF-AE96-50CCE355F8D0}" presName="sibTrans" presStyleLbl="node1" presStyleIdx="2" presStyleCnt="5"/>
      <dgm:spPr/>
      <dgm:t>
        <a:bodyPr/>
        <a:lstStyle/>
        <a:p>
          <a:endParaRPr lang="en-IN"/>
        </a:p>
      </dgm:t>
    </dgm:pt>
    <dgm:pt modelId="{F9D0C5FA-F527-45D2-88C8-2F1DAEBF6FAD}" type="pres">
      <dgm:prSet presAssocID="{09740B95-A1E8-49E4-9D7C-BB463C12DA93}" presName="dummy" presStyleCnt="0"/>
      <dgm:spPr/>
    </dgm:pt>
    <dgm:pt modelId="{77D5E053-A735-41D0-ACF8-8A7776D5B02A}" type="pres">
      <dgm:prSet presAssocID="{09740B95-A1E8-49E4-9D7C-BB463C12DA93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101692-93AA-46DF-BD63-9CD7042C6272}" type="pres">
      <dgm:prSet presAssocID="{72798DED-DA33-482C-BCD9-F718A5993A46}" presName="sibTrans" presStyleLbl="node1" presStyleIdx="3" presStyleCnt="5"/>
      <dgm:spPr/>
      <dgm:t>
        <a:bodyPr/>
        <a:lstStyle/>
        <a:p>
          <a:endParaRPr lang="en-IN"/>
        </a:p>
      </dgm:t>
    </dgm:pt>
    <dgm:pt modelId="{E9B780A9-74B8-4CE5-9012-835A8048CD27}" type="pres">
      <dgm:prSet presAssocID="{93E07808-3962-4A8E-AB34-5E7EB63F3A44}" presName="dummy" presStyleCnt="0"/>
      <dgm:spPr/>
    </dgm:pt>
    <dgm:pt modelId="{03CD887E-EA97-451A-94E4-B7BC5AE81810}" type="pres">
      <dgm:prSet presAssocID="{93E07808-3962-4A8E-AB34-5E7EB63F3A44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E17CF6-3E9D-4128-9B46-23B30B3972BC}" type="pres">
      <dgm:prSet presAssocID="{2A2998B1-FF2D-48CB-8FCB-8867FC27106E}" presName="sibTrans" presStyleLbl="node1" presStyleIdx="4" presStyleCnt="5"/>
      <dgm:spPr/>
      <dgm:t>
        <a:bodyPr/>
        <a:lstStyle/>
        <a:p>
          <a:endParaRPr lang="en-IN"/>
        </a:p>
      </dgm:t>
    </dgm:pt>
  </dgm:ptLst>
  <dgm:cxnLst>
    <dgm:cxn modelId="{B7951FE6-8770-4B81-A36F-C3AC349F8AB1}" type="presOf" srcId="{4C3DAAC9-2A7A-432E-B405-DDB7B8E159C9}" destId="{A69B7274-F94A-4043-9B32-AF492025776E}" srcOrd="0" destOrd="0" presId="urn:microsoft.com/office/officeart/2005/8/layout/cycle1"/>
    <dgm:cxn modelId="{165A5B1F-4B8D-4BC4-9654-6DF13C81CAE8}" srcId="{A9DBC401-90AF-42D5-A9B0-640CF6C85D92}" destId="{64E45293-9C29-46B7-BF87-6820FC365CE4}" srcOrd="1" destOrd="0" parTransId="{24DDDC22-303F-4B9F-A57A-CC9651258064}" sibTransId="{5FA0B284-0D70-498E-B4EF-4F9F15853929}"/>
    <dgm:cxn modelId="{022A4E4B-659B-43DD-A7EF-FC584043160D}" srcId="{A9DBC401-90AF-42D5-A9B0-640CF6C85D92}" destId="{93E07808-3962-4A8E-AB34-5E7EB63F3A44}" srcOrd="4" destOrd="0" parTransId="{9C89B990-3179-441E-A0ED-935BA62052DA}" sibTransId="{2A2998B1-FF2D-48CB-8FCB-8867FC27106E}"/>
    <dgm:cxn modelId="{D8A63647-CAB3-4896-B467-8C8165B191FD}" type="presOf" srcId="{6BC08050-D3D7-48BF-AE96-50CCE355F8D0}" destId="{BA1C8FEC-05FA-453A-A054-223B01F8F25D}" srcOrd="0" destOrd="0" presId="urn:microsoft.com/office/officeart/2005/8/layout/cycle1"/>
    <dgm:cxn modelId="{07D040B6-6C3C-4CF9-95B4-12291B90B165}" type="presOf" srcId="{09740B95-A1E8-49E4-9D7C-BB463C12DA93}" destId="{77D5E053-A735-41D0-ACF8-8A7776D5B02A}" srcOrd="0" destOrd="0" presId="urn:microsoft.com/office/officeart/2005/8/layout/cycle1"/>
    <dgm:cxn modelId="{AD36C0A9-38CC-4F7B-9830-762F99B60A94}" type="presOf" srcId="{93E07808-3962-4A8E-AB34-5E7EB63F3A44}" destId="{03CD887E-EA97-451A-94E4-B7BC5AE81810}" srcOrd="0" destOrd="0" presId="urn:microsoft.com/office/officeart/2005/8/layout/cycle1"/>
    <dgm:cxn modelId="{99BB38C2-BE7B-47C7-B8D1-EDB853AFAB3E}" type="presOf" srcId="{72798DED-DA33-482C-BCD9-F718A5993A46}" destId="{DD101692-93AA-46DF-BD63-9CD7042C6272}" srcOrd="0" destOrd="0" presId="urn:microsoft.com/office/officeart/2005/8/layout/cycle1"/>
    <dgm:cxn modelId="{E9760B9E-D38F-47DF-BE28-A1C908228526}" srcId="{A9DBC401-90AF-42D5-A9B0-640CF6C85D92}" destId="{179A20FB-08F7-4F82-A23F-9C613CE274E3}" srcOrd="2" destOrd="0" parTransId="{3126AAE1-718C-4955-B4FA-DF1F3E8D29EB}" sibTransId="{6BC08050-D3D7-48BF-AE96-50CCE355F8D0}"/>
    <dgm:cxn modelId="{FE209D9F-1D10-449C-ACC2-990B7617AA35}" type="presOf" srcId="{A9DBC401-90AF-42D5-A9B0-640CF6C85D92}" destId="{EB1D552C-5C5D-43EA-98CD-53630E5FC22E}" srcOrd="0" destOrd="0" presId="urn:microsoft.com/office/officeart/2005/8/layout/cycle1"/>
    <dgm:cxn modelId="{10C7C053-64B7-4E52-BBF7-275B393D7C42}" srcId="{A9DBC401-90AF-42D5-A9B0-640CF6C85D92}" destId="{09740B95-A1E8-49E4-9D7C-BB463C12DA93}" srcOrd="3" destOrd="0" parTransId="{408089FD-C6D6-48D0-A470-3C35D507F8BE}" sibTransId="{72798DED-DA33-482C-BCD9-F718A5993A46}"/>
    <dgm:cxn modelId="{D5B44639-30FB-4D98-9BD6-34669E5DE53F}" type="presOf" srcId="{179A20FB-08F7-4F82-A23F-9C613CE274E3}" destId="{E0950614-8810-4129-8B87-422E7ADF14DA}" srcOrd="0" destOrd="0" presId="urn:microsoft.com/office/officeart/2005/8/layout/cycle1"/>
    <dgm:cxn modelId="{8919033E-0FA8-4240-9263-77CF9818C47C}" type="presOf" srcId="{A00F53EB-EB3C-447B-92BA-A822D0966B57}" destId="{98D7CCD1-1979-4224-817E-1A31962708DB}" srcOrd="0" destOrd="0" presId="urn:microsoft.com/office/officeart/2005/8/layout/cycle1"/>
    <dgm:cxn modelId="{083F31A3-4136-47B7-A274-E715D2480E70}" type="presOf" srcId="{2A2998B1-FF2D-48CB-8FCB-8867FC27106E}" destId="{45E17CF6-3E9D-4128-9B46-23B30B3972BC}" srcOrd="0" destOrd="0" presId="urn:microsoft.com/office/officeart/2005/8/layout/cycle1"/>
    <dgm:cxn modelId="{D74AB016-ED3D-4F16-BF52-1A35BBBC8600}" type="presOf" srcId="{5FA0B284-0D70-498E-B4EF-4F9F15853929}" destId="{5D254E2E-9569-4221-99AF-475C77228554}" srcOrd="0" destOrd="0" presId="urn:microsoft.com/office/officeart/2005/8/layout/cycle1"/>
    <dgm:cxn modelId="{3EFDCFAC-DE7B-421D-AEF9-9F65EFA2FC83}" srcId="{A9DBC401-90AF-42D5-A9B0-640CF6C85D92}" destId="{4C3DAAC9-2A7A-432E-B405-DDB7B8E159C9}" srcOrd="0" destOrd="0" parTransId="{C04B58F1-4C7C-4687-B84D-CC4B5284654D}" sibTransId="{A00F53EB-EB3C-447B-92BA-A822D0966B57}"/>
    <dgm:cxn modelId="{6580279D-E012-463A-9D73-0BBC5CBACB72}" type="presOf" srcId="{64E45293-9C29-46B7-BF87-6820FC365CE4}" destId="{466C703C-21BD-4D7E-BA01-96BB881851A2}" srcOrd="0" destOrd="0" presId="urn:microsoft.com/office/officeart/2005/8/layout/cycle1"/>
    <dgm:cxn modelId="{4818A81F-19E1-4E26-BC28-81CBC5262EC4}" type="presParOf" srcId="{EB1D552C-5C5D-43EA-98CD-53630E5FC22E}" destId="{35AE17F1-9E0D-4ACA-8355-AE4619D69886}" srcOrd="0" destOrd="0" presId="urn:microsoft.com/office/officeart/2005/8/layout/cycle1"/>
    <dgm:cxn modelId="{C287C359-4D9F-411F-A67C-D9204B97444A}" type="presParOf" srcId="{EB1D552C-5C5D-43EA-98CD-53630E5FC22E}" destId="{A69B7274-F94A-4043-9B32-AF492025776E}" srcOrd="1" destOrd="0" presId="urn:microsoft.com/office/officeart/2005/8/layout/cycle1"/>
    <dgm:cxn modelId="{5F747CA2-4831-441A-8CE4-2624D66CB230}" type="presParOf" srcId="{EB1D552C-5C5D-43EA-98CD-53630E5FC22E}" destId="{98D7CCD1-1979-4224-817E-1A31962708DB}" srcOrd="2" destOrd="0" presId="urn:microsoft.com/office/officeart/2005/8/layout/cycle1"/>
    <dgm:cxn modelId="{8D7DE514-64D5-4840-AA5F-AD45F6B0CE67}" type="presParOf" srcId="{EB1D552C-5C5D-43EA-98CD-53630E5FC22E}" destId="{1E414C35-5E7D-4091-89F6-762B4E0696B8}" srcOrd="3" destOrd="0" presId="urn:microsoft.com/office/officeart/2005/8/layout/cycle1"/>
    <dgm:cxn modelId="{C96AAA4D-BD10-4FA0-9D56-3ABB0045FDC9}" type="presParOf" srcId="{EB1D552C-5C5D-43EA-98CD-53630E5FC22E}" destId="{466C703C-21BD-4D7E-BA01-96BB881851A2}" srcOrd="4" destOrd="0" presId="urn:microsoft.com/office/officeart/2005/8/layout/cycle1"/>
    <dgm:cxn modelId="{EF319A61-1002-48C8-B339-B356E7D13290}" type="presParOf" srcId="{EB1D552C-5C5D-43EA-98CD-53630E5FC22E}" destId="{5D254E2E-9569-4221-99AF-475C77228554}" srcOrd="5" destOrd="0" presId="urn:microsoft.com/office/officeart/2005/8/layout/cycle1"/>
    <dgm:cxn modelId="{80FD4008-E0AC-45AF-8D27-6281A85C8C90}" type="presParOf" srcId="{EB1D552C-5C5D-43EA-98CD-53630E5FC22E}" destId="{D8637ADE-78D3-4B54-A1F3-41073E6B776B}" srcOrd="6" destOrd="0" presId="urn:microsoft.com/office/officeart/2005/8/layout/cycle1"/>
    <dgm:cxn modelId="{D3E1A408-0C5A-4499-9E20-810FD2DE01BD}" type="presParOf" srcId="{EB1D552C-5C5D-43EA-98CD-53630E5FC22E}" destId="{E0950614-8810-4129-8B87-422E7ADF14DA}" srcOrd="7" destOrd="0" presId="urn:microsoft.com/office/officeart/2005/8/layout/cycle1"/>
    <dgm:cxn modelId="{046267E7-4429-45F7-9841-4F40FB9792B1}" type="presParOf" srcId="{EB1D552C-5C5D-43EA-98CD-53630E5FC22E}" destId="{BA1C8FEC-05FA-453A-A054-223B01F8F25D}" srcOrd="8" destOrd="0" presId="urn:microsoft.com/office/officeart/2005/8/layout/cycle1"/>
    <dgm:cxn modelId="{F8961C70-4598-40A2-A009-D0261B8F9431}" type="presParOf" srcId="{EB1D552C-5C5D-43EA-98CD-53630E5FC22E}" destId="{F9D0C5FA-F527-45D2-88C8-2F1DAEBF6FAD}" srcOrd="9" destOrd="0" presId="urn:microsoft.com/office/officeart/2005/8/layout/cycle1"/>
    <dgm:cxn modelId="{BE437348-799F-45B2-9F1B-07AD7E7C669C}" type="presParOf" srcId="{EB1D552C-5C5D-43EA-98CD-53630E5FC22E}" destId="{77D5E053-A735-41D0-ACF8-8A7776D5B02A}" srcOrd="10" destOrd="0" presId="urn:microsoft.com/office/officeart/2005/8/layout/cycle1"/>
    <dgm:cxn modelId="{5477CCA8-422C-43DE-824A-BD3B043F86A4}" type="presParOf" srcId="{EB1D552C-5C5D-43EA-98CD-53630E5FC22E}" destId="{DD101692-93AA-46DF-BD63-9CD7042C6272}" srcOrd="11" destOrd="0" presId="urn:microsoft.com/office/officeart/2005/8/layout/cycle1"/>
    <dgm:cxn modelId="{F0D4BCD1-4AD7-4FAE-B32C-22BD57603A33}" type="presParOf" srcId="{EB1D552C-5C5D-43EA-98CD-53630E5FC22E}" destId="{E9B780A9-74B8-4CE5-9012-835A8048CD27}" srcOrd="12" destOrd="0" presId="urn:microsoft.com/office/officeart/2005/8/layout/cycle1"/>
    <dgm:cxn modelId="{CA5838C6-9ED9-4191-9CBC-F3B2E37DAB62}" type="presParOf" srcId="{EB1D552C-5C5D-43EA-98CD-53630E5FC22E}" destId="{03CD887E-EA97-451A-94E4-B7BC5AE81810}" srcOrd="13" destOrd="0" presId="urn:microsoft.com/office/officeart/2005/8/layout/cycle1"/>
    <dgm:cxn modelId="{04305EB6-D548-4F1A-BC55-78AD098D43B8}" type="presParOf" srcId="{EB1D552C-5C5D-43EA-98CD-53630E5FC22E}" destId="{45E17CF6-3E9D-4128-9B46-23B30B3972BC}" srcOrd="14" destOrd="0" presId="urn:microsoft.com/office/officeart/2005/8/layout/cycle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EFDE6B-2FB9-43F8-83F1-996605CE43C4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8D1CC1-8C37-45C5-9D50-1AAB8DA8CEEE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Resume Scraping If error occurs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C0502E98-5866-4C41-98F5-E8D6371747C2}" type="parTrans" cxnId="{B315DD3B-F3C3-4C6A-BA9D-1F691AB47576}">
      <dgm:prSet/>
      <dgm:spPr/>
      <dgm:t>
        <a:bodyPr/>
        <a:lstStyle/>
        <a:p>
          <a:endParaRPr lang="en-US"/>
        </a:p>
      </dgm:t>
    </dgm:pt>
    <dgm:pt modelId="{4C09D232-99A0-494E-9750-974AD666B25C}" type="sibTrans" cxnId="{B315DD3B-F3C3-4C6A-BA9D-1F691AB47576}">
      <dgm:prSet/>
      <dgm:spPr/>
      <dgm:t>
        <a:bodyPr/>
        <a:lstStyle/>
        <a:p>
          <a:endParaRPr lang="en-US"/>
        </a:p>
      </dgm:t>
    </dgm:pt>
    <dgm:pt modelId="{3DD83BA3-3E2A-4818-898A-A56379C99B5C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Scrape Data from all product forums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F04B75A5-193F-467B-BB7D-DB79BA353398}" type="parTrans" cxnId="{3282BB31-5053-49C7-955D-7512270CAC87}">
      <dgm:prSet/>
      <dgm:spPr/>
      <dgm:t>
        <a:bodyPr/>
        <a:lstStyle/>
        <a:p>
          <a:endParaRPr lang="en-US"/>
        </a:p>
      </dgm:t>
    </dgm:pt>
    <dgm:pt modelId="{36C46133-42AC-4C48-ABA5-FB916A50FD32}" type="sibTrans" cxnId="{3282BB31-5053-49C7-955D-7512270CAC87}">
      <dgm:prSet/>
      <dgm:spPr/>
      <dgm:t>
        <a:bodyPr/>
        <a:lstStyle/>
        <a:p>
          <a:endParaRPr lang="en-US"/>
        </a:p>
      </dgm:t>
    </dgm:pt>
    <dgm:pt modelId="{A7A12939-F1B1-4B87-9E9C-537CEAA5B439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Implemented custom exception to automatically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2C0E304E-F69E-4BE3-81F8-E1F5097B8C37}" type="parTrans" cxnId="{E159B683-AD1D-4677-A810-0406810F1708}">
      <dgm:prSet/>
      <dgm:spPr/>
      <dgm:t>
        <a:bodyPr/>
        <a:lstStyle/>
        <a:p>
          <a:endParaRPr lang="en-US"/>
        </a:p>
      </dgm:t>
    </dgm:pt>
    <dgm:pt modelId="{D6D4F06A-8346-49D0-B2A2-FA23275AB08C}" type="sibTrans" cxnId="{E159B683-AD1D-4677-A810-0406810F1708}">
      <dgm:prSet/>
      <dgm:spPr/>
      <dgm:t>
        <a:bodyPr/>
        <a:lstStyle/>
        <a:p>
          <a:endParaRPr lang="en-US"/>
        </a:p>
      </dgm:t>
    </dgm:pt>
    <dgm:pt modelId="{1DEC1222-0A14-4770-B452-93B056043B69}">
      <dgm:prSet phldrT="[Text]"/>
      <dgm:spPr/>
      <dgm:t>
        <a:bodyPr/>
        <a:lstStyle/>
        <a:p>
          <a:r>
            <a:rPr lang="en-US" dirty="0" smtClean="0"/>
            <a:t>CLEAN SCRAPED DATA</a:t>
          </a:r>
          <a:endParaRPr lang="en-US" dirty="0"/>
        </a:p>
      </dgm:t>
    </dgm:pt>
    <dgm:pt modelId="{9053BA03-565D-4D8E-9F3A-4DF653D9B63D}" type="sibTrans" cxnId="{EC03FF97-FE9F-4D51-9ACA-0217D43FBACD}">
      <dgm:prSet/>
      <dgm:spPr/>
      <dgm:t>
        <a:bodyPr/>
        <a:lstStyle/>
        <a:p>
          <a:endParaRPr lang="en-US"/>
        </a:p>
      </dgm:t>
    </dgm:pt>
    <dgm:pt modelId="{7C46CBD4-E49F-40E3-B2A1-2B8505531425}" type="parTrans" cxnId="{EC03FF97-FE9F-4D51-9ACA-0217D43FBACD}">
      <dgm:prSet/>
      <dgm:spPr/>
      <dgm:t>
        <a:bodyPr/>
        <a:lstStyle/>
        <a:p>
          <a:endParaRPr lang="en-US"/>
        </a:p>
      </dgm:t>
    </dgm:pt>
    <dgm:pt modelId="{4AF1F218-10EC-4B50-959B-148F589FDBCB}">
      <dgm:prSet phldrT="[Text]"/>
      <dgm:spPr/>
      <dgm:t>
        <a:bodyPr/>
        <a:lstStyle/>
        <a:p>
          <a:endParaRPr lang="en-US" sz="1300" dirty="0"/>
        </a:p>
      </dgm:t>
    </dgm:pt>
    <dgm:pt modelId="{B468441A-038B-423D-9E62-F58BA6FECC66}" type="sibTrans" cxnId="{541314B0-E121-4506-BB44-2A61E7979EF4}">
      <dgm:prSet/>
      <dgm:spPr/>
      <dgm:t>
        <a:bodyPr/>
        <a:lstStyle/>
        <a:p>
          <a:endParaRPr lang="en-US"/>
        </a:p>
      </dgm:t>
    </dgm:pt>
    <dgm:pt modelId="{F36C5D6E-01FE-4E12-9352-FD7B19479C4A}" type="parTrans" cxnId="{541314B0-E121-4506-BB44-2A61E7979EF4}">
      <dgm:prSet/>
      <dgm:spPr/>
      <dgm:t>
        <a:bodyPr/>
        <a:lstStyle/>
        <a:p>
          <a:endParaRPr lang="en-US"/>
        </a:p>
      </dgm:t>
    </dgm:pt>
    <dgm:pt modelId="{9974CB41-DA2E-4A56-B402-2D1CA733BC25}">
      <dgm:prSet phldrT="[Text]" custT="1"/>
      <dgm:spPr/>
      <dgm:t>
        <a:bodyPr/>
        <a:lstStyle/>
        <a:p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Retain crucial context(Like HTTP LINKS)</a:t>
          </a:r>
          <a:endParaRPr lang="en-US" sz="1500" dirty="0">
            <a:latin typeface="Times New Roman" pitchFamily="18" charset="0"/>
            <a:cs typeface="Times New Roman" pitchFamily="18" charset="0"/>
          </a:endParaRPr>
        </a:p>
      </dgm:t>
    </dgm:pt>
    <dgm:pt modelId="{96241E63-9B0A-483B-B749-AA4F9E065133}" type="sibTrans" cxnId="{F9E4C9EC-0917-413B-973C-E9155EB929CC}">
      <dgm:prSet/>
      <dgm:spPr/>
      <dgm:t>
        <a:bodyPr/>
        <a:lstStyle/>
        <a:p>
          <a:endParaRPr lang="en-IN"/>
        </a:p>
      </dgm:t>
    </dgm:pt>
    <dgm:pt modelId="{6CEB158B-FEB7-4DC4-899B-ACD5B8897EFC}" type="parTrans" cxnId="{F9E4C9EC-0917-413B-973C-E9155EB929CC}">
      <dgm:prSet/>
      <dgm:spPr/>
      <dgm:t>
        <a:bodyPr/>
        <a:lstStyle/>
        <a:p>
          <a:endParaRPr lang="en-IN"/>
        </a:p>
      </dgm:t>
    </dgm:pt>
    <dgm:pt modelId="{7625FB32-2F48-4CD9-9A43-CC4DD6BBB413}">
      <dgm:prSet phldrT="[Text]" custT="1"/>
      <dgm:spPr/>
      <dgm:t>
        <a:bodyPr/>
        <a:lstStyle/>
        <a:p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Remove  useless symbols and code</a:t>
          </a:r>
          <a:endParaRPr lang="en-US" sz="1500" dirty="0">
            <a:latin typeface="Times New Roman" pitchFamily="18" charset="0"/>
            <a:cs typeface="Times New Roman" pitchFamily="18" charset="0"/>
          </a:endParaRPr>
        </a:p>
      </dgm:t>
    </dgm:pt>
    <dgm:pt modelId="{04AEBD5E-80A6-4B30-AF70-15C591465B0A}" type="sibTrans" cxnId="{61B59351-05F4-4C69-9178-97CD81227423}">
      <dgm:prSet/>
      <dgm:spPr/>
      <dgm:t>
        <a:bodyPr/>
        <a:lstStyle/>
        <a:p>
          <a:endParaRPr lang="en-IN"/>
        </a:p>
      </dgm:t>
    </dgm:pt>
    <dgm:pt modelId="{F25AD5CF-37B4-4597-B94C-9B6FC72C0A01}" type="parTrans" cxnId="{61B59351-05F4-4C69-9178-97CD81227423}">
      <dgm:prSet/>
      <dgm:spPr/>
      <dgm:t>
        <a:bodyPr/>
        <a:lstStyle/>
        <a:p>
          <a:endParaRPr lang="en-IN"/>
        </a:p>
      </dgm:t>
    </dgm:pt>
    <dgm:pt modelId="{8FF7579D-E896-4CAA-9509-D2D02FBBEACD}">
      <dgm:prSet phldrT="[Text]" custT="1"/>
      <dgm:spPr/>
      <dgm:t>
        <a:bodyPr/>
        <a:lstStyle/>
        <a:p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Remove stop words/Product names</a:t>
          </a:r>
          <a:endParaRPr lang="en-US" sz="1500" dirty="0">
            <a:latin typeface="Times New Roman" pitchFamily="18" charset="0"/>
            <a:cs typeface="Times New Roman" pitchFamily="18" charset="0"/>
          </a:endParaRPr>
        </a:p>
      </dgm:t>
    </dgm:pt>
    <dgm:pt modelId="{5F8B3C50-165E-4F40-A8C0-AED372E17EF9}" type="sibTrans" cxnId="{13A8C5C5-3034-441E-B9DD-010B8E82ADA6}">
      <dgm:prSet/>
      <dgm:spPr/>
      <dgm:t>
        <a:bodyPr/>
        <a:lstStyle/>
        <a:p>
          <a:endParaRPr lang="en-US"/>
        </a:p>
      </dgm:t>
    </dgm:pt>
    <dgm:pt modelId="{E53A49FC-FF18-4671-9C2C-936A46EA5604}" type="parTrans" cxnId="{13A8C5C5-3034-441E-B9DD-010B8E82ADA6}">
      <dgm:prSet/>
      <dgm:spPr/>
      <dgm:t>
        <a:bodyPr/>
        <a:lstStyle/>
        <a:p>
          <a:endParaRPr lang="en-US"/>
        </a:p>
      </dgm:t>
    </dgm:pt>
    <dgm:pt modelId="{85E889F5-684B-4E88-8E98-F2693162027E}">
      <dgm:prSet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Grid CV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FD9766E8-82BD-4160-896B-779E8C722FBE}" type="sibTrans" cxnId="{20FA52E0-6958-4D86-81FB-7F288B8D50FA}">
      <dgm:prSet/>
      <dgm:spPr/>
      <dgm:t>
        <a:bodyPr/>
        <a:lstStyle/>
        <a:p>
          <a:endParaRPr lang="en-IN"/>
        </a:p>
      </dgm:t>
    </dgm:pt>
    <dgm:pt modelId="{21A01FD5-6F90-48FF-8340-578932C23EE4}" type="parTrans" cxnId="{20FA52E0-6958-4D86-81FB-7F288B8D50FA}">
      <dgm:prSet/>
      <dgm:spPr/>
      <dgm:t>
        <a:bodyPr/>
        <a:lstStyle/>
        <a:p>
          <a:endParaRPr lang="en-IN"/>
        </a:p>
      </dgm:t>
    </dgm:pt>
    <dgm:pt modelId="{D95D5737-49E5-4EFF-AF2F-DEFE5809B01F}">
      <dgm:prSet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Tune parameters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D7E03AE0-4A3E-440D-ABC8-F6F2B7DA17BC}" type="sibTrans" cxnId="{C92AB68F-2B3F-4C59-A916-1573BC3AC2C8}">
      <dgm:prSet/>
      <dgm:spPr/>
      <dgm:t>
        <a:bodyPr/>
        <a:lstStyle/>
        <a:p>
          <a:endParaRPr lang="en-IN"/>
        </a:p>
      </dgm:t>
    </dgm:pt>
    <dgm:pt modelId="{9AD5BB21-D00E-457E-BB56-D34B387C0FA6}" type="parTrans" cxnId="{C92AB68F-2B3F-4C59-A916-1573BC3AC2C8}">
      <dgm:prSet/>
      <dgm:spPr/>
      <dgm:t>
        <a:bodyPr/>
        <a:lstStyle/>
        <a:p>
          <a:endParaRPr lang="en-IN"/>
        </a:p>
      </dgm:t>
    </dgm:pt>
    <dgm:pt modelId="{6B97F79F-AAB9-4195-A33D-6D3C2E433C9D}">
      <dgm:prSet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 and recall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9DC2CA11-59CE-49C3-8E8D-64E0C9175B98}" type="sibTrans" cxnId="{B6A3F2C2-2954-4F80-A28B-5663900EDAEB}">
      <dgm:prSet/>
      <dgm:spPr/>
      <dgm:t>
        <a:bodyPr/>
        <a:lstStyle/>
        <a:p>
          <a:endParaRPr lang="en-IN"/>
        </a:p>
      </dgm:t>
    </dgm:pt>
    <dgm:pt modelId="{62DF2D8E-F42A-4699-98AA-8EC52FF5CFC1}" type="parTrans" cxnId="{B6A3F2C2-2954-4F80-A28B-5663900EDAEB}">
      <dgm:prSet/>
      <dgm:spPr/>
      <dgm:t>
        <a:bodyPr/>
        <a:lstStyle/>
        <a:p>
          <a:endParaRPr lang="en-IN"/>
        </a:p>
      </dgm:t>
    </dgm:pt>
    <dgm:pt modelId="{AC7FADBA-3A5F-4870-84D7-26522ACF3604}">
      <dgm:prSet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In terms of accuracy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A8B6033F-E3FA-40D3-B34E-6C87C2D52744}" type="sibTrans" cxnId="{4DB08724-E362-4B9C-B8F9-DD6FBDC448D9}">
      <dgm:prSet/>
      <dgm:spPr/>
      <dgm:t>
        <a:bodyPr/>
        <a:lstStyle/>
        <a:p>
          <a:endParaRPr lang="en-IN"/>
        </a:p>
      </dgm:t>
    </dgm:pt>
    <dgm:pt modelId="{70A90740-3D57-4D97-9892-ABCC58B1A25A}" type="parTrans" cxnId="{4DB08724-E362-4B9C-B8F9-DD6FBDC448D9}">
      <dgm:prSet/>
      <dgm:spPr/>
      <dgm:t>
        <a:bodyPr/>
        <a:lstStyle/>
        <a:p>
          <a:endParaRPr lang="en-IN"/>
        </a:p>
      </dgm:t>
    </dgm:pt>
    <dgm:pt modelId="{E5C0484E-422D-4CF6-A773-301519F65347}">
      <dgm:prSet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Select best mode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76ADA094-157E-42F2-8183-704A0FA1A23A}" type="sibTrans" cxnId="{71836F28-3F41-4B74-9DCE-86091D9C9BDD}">
      <dgm:prSet/>
      <dgm:spPr/>
      <dgm:t>
        <a:bodyPr/>
        <a:lstStyle/>
        <a:p>
          <a:endParaRPr lang="en-IN"/>
        </a:p>
      </dgm:t>
    </dgm:pt>
    <dgm:pt modelId="{1E07A78A-B084-4CE7-91B3-E71559F3AD42}" type="parTrans" cxnId="{71836F28-3F41-4B74-9DCE-86091D9C9BDD}">
      <dgm:prSet/>
      <dgm:spPr/>
      <dgm:t>
        <a:bodyPr/>
        <a:lstStyle/>
        <a:p>
          <a:endParaRPr lang="en-IN"/>
        </a:p>
      </dgm:t>
    </dgm:pt>
    <dgm:pt modelId="{3F01374E-DAFA-438F-B133-59E441AF3E10}">
      <dgm:prSet phldrT="[Text]"/>
      <dgm:spPr/>
      <dgm:t>
        <a:bodyPr/>
        <a:lstStyle/>
        <a:p>
          <a:r>
            <a:rPr lang="en-US" dirty="0" smtClean="0"/>
            <a:t>Train </a:t>
          </a:r>
        </a:p>
        <a:p>
          <a:r>
            <a:rPr lang="en-US" dirty="0" smtClean="0"/>
            <a:t>ML </a:t>
          </a:r>
        </a:p>
        <a:p>
          <a:r>
            <a:rPr lang="en-US" dirty="0" smtClean="0"/>
            <a:t>model</a:t>
          </a:r>
          <a:endParaRPr lang="en-US" dirty="0"/>
        </a:p>
      </dgm:t>
    </dgm:pt>
    <dgm:pt modelId="{3A18DECE-F506-43F0-BE02-337BE76DAACF}" type="sibTrans" cxnId="{403F1130-F007-4FD1-AD85-A802DF36DB2F}">
      <dgm:prSet/>
      <dgm:spPr/>
      <dgm:t>
        <a:bodyPr/>
        <a:lstStyle/>
        <a:p>
          <a:endParaRPr lang="en-US"/>
        </a:p>
      </dgm:t>
    </dgm:pt>
    <dgm:pt modelId="{0764EF26-C0E7-41A1-88BC-D31829F0EB72}" type="parTrans" cxnId="{403F1130-F007-4FD1-AD85-A802DF36DB2F}">
      <dgm:prSet/>
      <dgm:spPr/>
      <dgm:t>
        <a:bodyPr/>
        <a:lstStyle/>
        <a:p>
          <a:endParaRPr lang="en-US"/>
        </a:p>
      </dgm:t>
    </dgm:pt>
    <dgm:pt modelId="{3D7053AB-B648-45E7-9760-0A94321999D2}">
      <dgm:prSet custT="1"/>
      <dgm:spPr/>
      <dgm:t>
        <a:bodyPr/>
        <a:lstStyle/>
        <a:p>
          <a:r>
            <a:rPr lang="en-IN" sz="1600" dirty="0" smtClean="0">
              <a:latin typeface="Times New Roman" pitchFamily="18" charset="0"/>
              <a:cs typeface="Times New Roman" pitchFamily="18" charset="0"/>
            </a:rPr>
            <a:t>using</a:t>
          </a:r>
          <a:endParaRPr lang="en-IN" sz="1600" dirty="0">
            <a:latin typeface="Times New Roman" pitchFamily="18" charset="0"/>
            <a:cs typeface="Times New Roman" pitchFamily="18" charset="0"/>
          </a:endParaRPr>
        </a:p>
      </dgm:t>
    </dgm:pt>
    <dgm:pt modelId="{1FFB9A00-8415-464F-BD58-BC070381A596}" type="parTrans" cxnId="{AAC7FF04-04B2-455C-BA2F-C7E94E5784BE}">
      <dgm:prSet/>
      <dgm:spPr/>
      <dgm:t>
        <a:bodyPr/>
        <a:lstStyle/>
        <a:p>
          <a:endParaRPr lang="en-IN"/>
        </a:p>
      </dgm:t>
    </dgm:pt>
    <dgm:pt modelId="{96865640-34E8-4690-9A5D-CD0F0E981B02}" type="sibTrans" cxnId="{AAC7FF04-04B2-455C-BA2F-C7E94E5784BE}">
      <dgm:prSet/>
      <dgm:spPr/>
      <dgm:t>
        <a:bodyPr/>
        <a:lstStyle/>
        <a:p>
          <a:endParaRPr lang="en-IN"/>
        </a:p>
      </dgm:t>
    </dgm:pt>
    <dgm:pt modelId="{6E028042-380F-4B60-9591-E681352A4DF5}" type="pres">
      <dgm:prSet presAssocID="{54EFDE6B-2FB9-43F8-83F1-996605CE43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ACFA7C3-1782-4C59-A324-3A42EC63355F}" type="pres">
      <dgm:prSet presAssocID="{54EFDE6B-2FB9-43F8-83F1-996605CE43C4}" presName="tSp" presStyleCnt="0"/>
      <dgm:spPr/>
    </dgm:pt>
    <dgm:pt modelId="{AE997457-80AA-4712-B777-EDE57650ED3E}" type="pres">
      <dgm:prSet presAssocID="{54EFDE6B-2FB9-43F8-83F1-996605CE43C4}" presName="bSp" presStyleCnt="0"/>
      <dgm:spPr/>
    </dgm:pt>
    <dgm:pt modelId="{C37AEA71-9D2F-47A3-AF05-05A447B35F10}" type="pres">
      <dgm:prSet presAssocID="{54EFDE6B-2FB9-43F8-83F1-996605CE43C4}" presName="process" presStyleCnt="0"/>
      <dgm:spPr/>
    </dgm:pt>
    <dgm:pt modelId="{350429E5-0D93-4927-BBF3-A71AE920F6D6}" type="pres">
      <dgm:prSet presAssocID="{298D1CC1-8C37-45C5-9D50-1AAB8DA8CEEE}" presName="composite1" presStyleCnt="0"/>
      <dgm:spPr/>
    </dgm:pt>
    <dgm:pt modelId="{6D20F79A-EA42-4037-AD43-F7BCDA497093}" type="pres">
      <dgm:prSet presAssocID="{298D1CC1-8C37-45C5-9D50-1AAB8DA8CEEE}" presName="dummyNode1" presStyleLbl="node1" presStyleIdx="0" presStyleCnt="3"/>
      <dgm:spPr/>
    </dgm:pt>
    <dgm:pt modelId="{7E25C4C1-755C-4484-BD6F-50BAE535783B}" type="pres">
      <dgm:prSet presAssocID="{298D1CC1-8C37-45C5-9D50-1AAB8DA8CEEE}" presName="childNode1" presStyleLbl="bgAcc1" presStyleIdx="0" presStyleCnt="3" custScaleX="76449" custScaleY="80299" custLinFactNeighborX="-4863" custLinFactNeighborY="-408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C0EF3D-5C85-462F-8FF7-C4EFB6C388BF}" type="pres">
      <dgm:prSet presAssocID="{298D1CC1-8C37-45C5-9D50-1AAB8DA8CEEE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5F97FC-EE66-44C3-934D-DAC6A5D26888}" type="pres">
      <dgm:prSet presAssocID="{298D1CC1-8C37-45C5-9D50-1AAB8DA8CEEE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85CAA3-B620-4AD1-915C-2D653AE102CF}" type="pres">
      <dgm:prSet presAssocID="{298D1CC1-8C37-45C5-9D50-1AAB8DA8CEEE}" presName="connSite1" presStyleCnt="0"/>
      <dgm:spPr/>
    </dgm:pt>
    <dgm:pt modelId="{AC4FA7E8-606C-460C-BD8E-A7BAA5701FAD}" type="pres">
      <dgm:prSet presAssocID="{4C09D232-99A0-494E-9750-974AD666B25C}" presName="Name9" presStyleLbl="sibTrans2D1" presStyleIdx="0" presStyleCnt="2"/>
      <dgm:spPr/>
      <dgm:t>
        <a:bodyPr/>
        <a:lstStyle/>
        <a:p>
          <a:endParaRPr lang="en-IN"/>
        </a:p>
      </dgm:t>
    </dgm:pt>
    <dgm:pt modelId="{A96DF207-05D0-4EA1-A45F-17559A9A9A07}" type="pres">
      <dgm:prSet presAssocID="{1DEC1222-0A14-4770-B452-93B056043B69}" presName="composite2" presStyleCnt="0"/>
      <dgm:spPr/>
    </dgm:pt>
    <dgm:pt modelId="{1B99D8B7-F767-413A-A85A-1388EAE8B4E8}" type="pres">
      <dgm:prSet presAssocID="{1DEC1222-0A14-4770-B452-93B056043B69}" presName="dummyNode2" presStyleLbl="node1" presStyleIdx="0" presStyleCnt="3"/>
      <dgm:spPr/>
    </dgm:pt>
    <dgm:pt modelId="{3EB5CA90-A063-40C5-AFF1-6D99460FF362}" type="pres">
      <dgm:prSet presAssocID="{1DEC1222-0A14-4770-B452-93B056043B69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E92CDD-513B-418B-A8D1-79EDFC3A7DB6}" type="pres">
      <dgm:prSet presAssocID="{1DEC1222-0A14-4770-B452-93B056043B69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DB126E-2C1D-4BCF-8CEB-99DAA4436A70}" type="pres">
      <dgm:prSet presAssocID="{1DEC1222-0A14-4770-B452-93B056043B69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02388C-C168-4191-B719-A4F6057FC86B}" type="pres">
      <dgm:prSet presAssocID="{1DEC1222-0A14-4770-B452-93B056043B69}" presName="connSite2" presStyleCnt="0"/>
      <dgm:spPr/>
    </dgm:pt>
    <dgm:pt modelId="{75138CA9-F888-48AD-8BB6-E2C4B157D9B5}" type="pres">
      <dgm:prSet presAssocID="{9053BA03-565D-4D8E-9F3A-4DF653D9B63D}" presName="Name18" presStyleLbl="sibTrans2D1" presStyleIdx="1" presStyleCnt="2"/>
      <dgm:spPr/>
      <dgm:t>
        <a:bodyPr/>
        <a:lstStyle/>
        <a:p>
          <a:endParaRPr lang="en-IN"/>
        </a:p>
      </dgm:t>
    </dgm:pt>
    <dgm:pt modelId="{D394D1A0-D133-4593-9BBB-4E5B0C3A7B95}" type="pres">
      <dgm:prSet presAssocID="{3F01374E-DAFA-438F-B133-59E441AF3E10}" presName="composite1" presStyleCnt="0"/>
      <dgm:spPr/>
    </dgm:pt>
    <dgm:pt modelId="{B951C6B3-47CE-46A4-B755-01F121EB8BC9}" type="pres">
      <dgm:prSet presAssocID="{3F01374E-DAFA-438F-B133-59E441AF3E10}" presName="dummyNode1" presStyleLbl="node1" presStyleIdx="1" presStyleCnt="3"/>
      <dgm:spPr/>
    </dgm:pt>
    <dgm:pt modelId="{4F9924D6-2393-4CFA-BC1F-A3C33D6378F4}" type="pres">
      <dgm:prSet presAssocID="{3F01374E-DAFA-438F-B133-59E441AF3E10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E2702F-0573-4BCF-B361-03D1AD57B63A}" type="pres">
      <dgm:prSet presAssocID="{3F01374E-DAFA-438F-B133-59E441AF3E10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67475D-7ADB-4E4C-A184-4A39F904FDD7}" type="pres">
      <dgm:prSet presAssocID="{3F01374E-DAFA-438F-B133-59E441AF3E10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0E0B90-C9A8-437F-92F2-962CFA09EBE0}" type="pres">
      <dgm:prSet presAssocID="{3F01374E-DAFA-438F-B133-59E441AF3E10}" presName="connSite1" presStyleCnt="0"/>
      <dgm:spPr/>
    </dgm:pt>
  </dgm:ptLst>
  <dgm:cxnLst>
    <dgm:cxn modelId="{5C7AB565-7063-4560-B681-7A1231B97563}" type="presOf" srcId="{54EFDE6B-2FB9-43F8-83F1-996605CE43C4}" destId="{6E028042-380F-4B60-9591-E681352A4DF5}" srcOrd="0" destOrd="0" presId="urn:microsoft.com/office/officeart/2005/8/layout/hProcess4"/>
    <dgm:cxn modelId="{93CEC6F6-5273-4646-9878-26CE37057364}" type="presOf" srcId="{3D7053AB-B648-45E7-9760-0A94321999D2}" destId="{E4E2702F-0573-4BCF-B361-03D1AD57B63A}" srcOrd="1" destOrd="4" presId="urn:microsoft.com/office/officeart/2005/8/layout/hProcess4"/>
    <dgm:cxn modelId="{A92B2356-C367-4E9F-9E91-BE531CFCB25F}" type="presOf" srcId="{4C09D232-99A0-494E-9750-974AD666B25C}" destId="{AC4FA7E8-606C-460C-BD8E-A7BAA5701FAD}" srcOrd="0" destOrd="0" presId="urn:microsoft.com/office/officeart/2005/8/layout/hProcess4"/>
    <dgm:cxn modelId="{DE20B7F9-BB81-4E37-9126-B1A590CFFB9B}" type="presOf" srcId="{E5C0484E-422D-4CF6-A773-301519F65347}" destId="{4F9924D6-2393-4CFA-BC1F-A3C33D6378F4}" srcOrd="0" destOrd="0" presId="urn:microsoft.com/office/officeart/2005/8/layout/hProcess4"/>
    <dgm:cxn modelId="{D578E11B-4243-41EA-A576-563BA73BE6E3}" type="presOf" srcId="{298D1CC1-8C37-45C5-9D50-1AAB8DA8CEEE}" destId="{FA5F97FC-EE66-44C3-934D-DAC6A5D26888}" srcOrd="0" destOrd="0" presId="urn:microsoft.com/office/officeart/2005/8/layout/hProcess4"/>
    <dgm:cxn modelId="{239202D0-F1F6-4962-86C2-ED38FCCFDFCD}" type="presOf" srcId="{6B97F79F-AAB9-4195-A33D-6D3C2E433C9D}" destId="{4F9924D6-2393-4CFA-BC1F-A3C33D6378F4}" srcOrd="0" destOrd="2" presId="urn:microsoft.com/office/officeart/2005/8/layout/hProcess4"/>
    <dgm:cxn modelId="{F9E4C9EC-0917-413B-973C-E9155EB929CC}" srcId="{1DEC1222-0A14-4770-B452-93B056043B69}" destId="{9974CB41-DA2E-4A56-B402-2D1CA733BC25}" srcOrd="2" destOrd="0" parTransId="{6CEB158B-FEB7-4DC4-899B-ACD5B8897EFC}" sibTransId="{96241E63-9B0A-483B-B749-AA4F9E065133}"/>
    <dgm:cxn modelId="{1A05104F-2EDB-4BF0-81E2-88230FFB5C2E}" type="presOf" srcId="{8FF7579D-E896-4CAA-9509-D2D02FBBEACD}" destId="{3EB5CA90-A063-40C5-AFF1-6D99460FF362}" srcOrd="0" destOrd="0" presId="urn:microsoft.com/office/officeart/2005/8/layout/hProcess4"/>
    <dgm:cxn modelId="{3007D11D-200F-42F8-8DCB-E2BBD827E750}" type="presOf" srcId="{1DEC1222-0A14-4770-B452-93B056043B69}" destId="{67DB126E-2C1D-4BCF-8CEB-99DAA4436A70}" srcOrd="0" destOrd="0" presId="urn:microsoft.com/office/officeart/2005/8/layout/hProcess4"/>
    <dgm:cxn modelId="{48C62471-0298-46D0-AB6F-51B70C3455FB}" type="presOf" srcId="{9974CB41-DA2E-4A56-B402-2D1CA733BC25}" destId="{F7E92CDD-513B-418B-A8D1-79EDFC3A7DB6}" srcOrd="1" destOrd="2" presId="urn:microsoft.com/office/officeart/2005/8/layout/hProcess4"/>
    <dgm:cxn modelId="{EC03FF97-FE9F-4D51-9ACA-0217D43FBACD}" srcId="{54EFDE6B-2FB9-43F8-83F1-996605CE43C4}" destId="{1DEC1222-0A14-4770-B452-93B056043B69}" srcOrd="1" destOrd="0" parTransId="{7C46CBD4-E49F-40E3-B2A1-2B8505531425}" sibTransId="{9053BA03-565D-4D8E-9F3A-4DF653D9B63D}"/>
    <dgm:cxn modelId="{9E272551-3BA0-44B4-A9CA-3EF59AC66E60}" type="presOf" srcId="{E5C0484E-422D-4CF6-A773-301519F65347}" destId="{E4E2702F-0573-4BCF-B361-03D1AD57B63A}" srcOrd="1" destOrd="0" presId="urn:microsoft.com/office/officeart/2005/8/layout/hProcess4"/>
    <dgm:cxn modelId="{B315DD3B-F3C3-4C6A-BA9D-1F691AB47576}" srcId="{54EFDE6B-2FB9-43F8-83F1-996605CE43C4}" destId="{298D1CC1-8C37-45C5-9D50-1AAB8DA8CEEE}" srcOrd="0" destOrd="0" parTransId="{C0502E98-5866-4C41-98F5-E8D6371747C2}" sibTransId="{4C09D232-99A0-494E-9750-974AD666B25C}"/>
    <dgm:cxn modelId="{13A8C5C5-3034-441E-B9DD-010B8E82ADA6}" srcId="{1DEC1222-0A14-4770-B452-93B056043B69}" destId="{8FF7579D-E896-4CAA-9509-D2D02FBBEACD}" srcOrd="0" destOrd="0" parTransId="{E53A49FC-FF18-4671-9C2C-936A46EA5604}" sibTransId="{5F8B3C50-165E-4F40-A8C0-AED372E17EF9}"/>
    <dgm:cxn modelId="{596DF286-3AFD-49B2-A78B-82E21390715A}" type="presOf" srcId="{4AF1F218-10EC-4B50-959B-148F589FDBCB}" destId="{3EB5CA90-A063-40C5-AFF1-6D99460FF362}" srcOrd="0" destOrd="3" presId="urn:microsoft.com/office/officeart/2005/8/layout/hProcess4"/>
    <dgm:cxn modelId="{F9BFF66E-5A21-496F-9EC0-22FCF696BE4F}" type="presOf" srcId="{85E889F5-684B-4E88-8E98-F2693162027E}" destId="{E4E2702F-0573-4BCF-B361-03D1AD57B63A}" srcOrd="1" destOrd="5" presId="urn:microsoft.com/office/officeart/2005/8/layout/hProcess4"/>
    <dgm:cxn modelId="{403F1130-F007-4FD1-AD85-A802DF36DB2F}" srcId="{54EFDE6B-2FB9-43F8-83F1-996605CE43C4}" destId="{3F01374E-DAFA-438F-B133-59E441AF3E10}" srcOrd="2" destOrd="0" parTransId="{0764EF26-C0E7-41A1-88BC-D31829F0EB72}" sibTransId="{3A18DECE-F506-43F0-BE02-337BE76DAACF}"/>
    <dgm:cxn modelId="{BF864DB2-85BB-4485-BE6B-07A4A8DE57FC}" type="presOf" srcId="{D95D5737-49E5-4EFF-AF2F-DEFE5809B01F}" destId="{4F9924D6-2393-4CFA-BC1F-A3C33D6378F4}" srcOrd="0" destOrd="3" presId="urn:microsoft.com/office/officeart/2005/8/layout/hProcess4"/>
    <dgm:cxn modelId="{E159B683-AD1D-4677-A810-0406810F1708}" srcId="{298D1CC1-8C37-45C5-9D50-1AAB8DA8CEEE}" destId="{A7A12939-F1B1-4B87-9E9C-537CEAA5B439}" srcOrd="1" destOrd="0" parTransId="{2C0E304E-F69E-4BE3-81F8-E1F5097B8C37}" sibTransId="{D6D4F06A-8346-49D0-B2A2-FA23275AB08C}"/>
    <dgm:cxn modelId="{B6A3F2C2-2954-4F80-A28B-5663900EDAEB}" srcId="{3F01374E-DAFA-438F-B133-59E441AF3E10}" destId="{6B97F79F-AAB9-4195-A33D-6D3C2E433C9D}" srcOrd="2" destOrd="0" parTransId="{62DF2D8E-F42A-4699-98AA-8EC52FF5CFC1}" sibTransId="{9DC2CA11-59CE-49C3-8E8D-64E0C9175B98}"/>
    <dgm:cxn modelId="{B74FB910-F609-469A-B220-7E53EABB9939}" type="presOf" srcId="{AC7FADBA-3A5F-4870-84D7-26522ACF3604}" destId="{4F9924D6-2393-4CFA-BC1F-A3C33D6378F4}" srcOrd="0" destOrd="1" presId="urn:microsoft.com/office/officeart/2005/8/layout/hProcess4"/>
    <dgm:cxn modelId="{20FA52E0-6958-4D86-81FB-7F288B8D50FA}" srcId="{3F01374E-DAFA-438F-B133-59E441AF3E10}" destId="{85E889F5-684B-4E88-8E98-F2693162027E}" srcOrd="5" destOrd="0" parTransId="{21A01FD5-6F90-48FF-8340-578932C23EE4}" sibTransId="{FD9766E8-82BD-4160-896B-779E8C722FBE}"/>
    <dgm:cxn modelId="{61B59351-05F4-4C69-9178-97CD81227423}" srcId="{1DEC1222-0A14-4770-B452-93B056043B69}" destId="{7625FB32-2F48-4CD9-9A43-CC4DD6BBB413}" srcOrd="1" destOrd="0" parTransId="{F25AD5CF-37B4-4597-B94C-9B6FC72C0A01}" sibTransId="{04AEBD5E-80A6-4B30-AF70-15C591465B0A}"/>
    <dgm:cxn modelId="{EA1EA32A-07BC-456C-8BFA-4CFE685B5D4E}" type="presOf" srcId="{AC7FADBA-3A5F-4870-84D7-26522ACF3604}" destId="{E4E2702F-0573-4BCF-B361-03D1AD57B63A}" srcOrd="1" destOrd="1" presId="urn:microsoft.com/office/officeart/2005/8/layout/hProcess4"/>
    <dgm:cxn modelId="{8736EE18-7CE3-41C6-BF92-8A8176E4571F}" type="presOf" srcId="{3DD83BA3-3E2A-4818-898A-A56379C99B5C}" destId="{62C0EF3D-5C85-462F-8FF7-C4EFB6C388BF}" srcOrd="1" destOrd="0" presId="urn:microsoft.com/office/officeart/2005/8/layout/hProcess4"/>
    <dgm:cxn modelId="{B359D8C4-CDA8-4BE9-B4D8-FA662D8871A1}" type="presOf" srcId="{85E889F5-684B-4E88-8E98-F2693162027E}" destId="{4F9924D6-2393-4CFA-BC1F-A3C33D6378F4}" srcOrd="0" destOrd="5" presId="urn:microsoft.com/office/officeart/2005/8/layout/hProcess4"/>
    <dgm:cxn modelId="{932B6622-4509-4145-9408-619B71E02A43}" type="presOf" srcId="{A7A12939-F1B1-4B87-9E9C-537CEAA5B439}" destId="{62C0EF3D-5C85-462F-8FF7-C4EFB6C388BF}" srcOrd="1" destOrd="1" presId="urn:microsoft.com/office/officeart/2005/8/layout/hProcess4"/>
    <dgm:cxn modelId="{5A850D25-AB55-4FB6-A9F4-ED754B534BE5}" type="presOf" srcId="{9053BA03-565D-4D8E-9F3A-4DF653D9B63D}" destId="{75138CA9-F888-48AD-8BB6-E2C4B157D9B5}" srcOrd="0" destOrd="0" presId="urn:microsoft.com/office/officeart/2005/8/layout/hProcess4"/>
    <dgm:cxn modelId="{8F7E4799-4FBA-4FF6-8967-201D3388290E}" type="presOf" srcId="{3F01374E-DAFA-438F-B133-59E441AF3E10}" destId="{B667475D-7ADB-4E4C-A184-4A39F904FDD7}" srcOrd="0" destOrd="0" presId="urn:microsoft.com/office/officeart/2005/8/layout/hProcess4"/>
    <dgm:cxn modelId="{E276C685-D37B-490A-A106-FB67850CF277}" type="presOf" srcId="{7625FB32-2F48-4CD9-9A43-CC4DD6BBB413}" destId="{3EB5CA90-A063-40C5-AFF1-6D99460FF362}" srcOrd="0" destOrd="1" presId="urn:microsoft.com/office/officeart/2005/8/layout/hProcess4"/>
    <dgm:cxn modelId="{BABD9B78-F7AE-48C4-9190-AA0C4C5623C3}" type="presOf" srcId="{3D7053AB-B648-45E7-9760-0A94321999D2}" destId="{4F9924D6-2393-4CFA-BC1F-A3C33D6378F4}" srcOrd="0" destOrd="4" presId="urn:microsoft.com/office/officeart/2005/8/layout/hProcess4"/>
    <dgm:cxn modelId="{4DB08724-E362-4B9C-B8F9-DD6FBDC448D9}" srcId="{3F01374E-DAFA-438F-B133-59E441AF3E10}" destId="{AC7FADBA-3A5F-4870-84D7-26522ACF3604}" srcOrd="1" destOrd="0" parTransId="{70A90740-3D57-4D97-9892-ABCC58B1A25A}" sibTransId="{A8B6033F-E3FA-40D3-B34E-6C87C2D52744}"/>
    <dgm:cxn modelId="{F6F27E9E-C393-4A3A-888F-6E8756E324DC}" type="presOf" srcId="{D95D5737-49E5-4EFF-AF2F-DEFE5809B01F}" destId="{E4E2702F-0573-4BCF-B361-03D1AD57B63A}" srcOrd="1" destOrd="3" presId="urn:microsoft.com/office/officeart/2005/8/layout/hProcess4"/>
    <dgm:cxn modelId="{A85C0C52-B02F-4868-AF0C-BCAA08E25FAD}" type="presOf" srcId="{6B97F79F-AAB9-4195-A33D-6D3C2E433C9D}" destId="{E4E2702F-0573-4BCF-B361-03D1AD57B63A}" srcOrd="1" destOrd="2" presId="urn:microsoft.com/office/officeart/2005/8/layout/hProcess4"/>
    <dgm:cxn modelId="{AAC7FF04-04B2-455C-BA2F-C7E94E5784BE}" srcId="{3F01374E-DAFA-438F-B133-59E441AF3E10}" destId="{3D7053AB-B648-45E7-9760-0A94321999D2}" srcOrd="4" destOrd="0" parTransId="{1FFB9A00-8415-464F-BD58-BC070381A596}" sibTransId="{96865640-34E8-4690-9A5D-CD0F0E981B02}"/>
    <dgm:cxn modelId="{1F704189-616C-479D-803B-55407F5EAEB8}" type="presOf" srcId="{8FF7579D-E896-4CAA-9509-D2D02FBBEACD}" destId="{F7E92CDD-513B-418B-A8D1-79EDFC3A7DB6}" srcOrd="1" destOrd="0" presId="urn:microsoft.com/office/officeart/2005/8/layout/hProcess4"/>
    <dgm:cxn modelId="{C5653F4E-194E-4387-A2D3-E67C0A7D135D}" type="presOf" srcId="{9974CB41-DA2E-4A56-B402-2D1CA733BC25}" destId="{3EB5CA90-A063-40C5-AFF1-6D99460FF362}" srcOrd="0" destOrd="2" presId="urn:microsoft.com/office/officeart/2005/8/layout/hProcess4"/>
    <dgm:cxn modelId="{3282BB31-5053-49C7-955D-7512270CAC87}" srcId="{298D1CC1-8C37-45C5-9D50-1AAB8DA8CEEE}" destId="{3DD83BA3-3E2A-4818-898A-A56379C99B5C}" srcOrd="0" destOrd="0" parTransId="{F04B75A5-193F-467B-BB7D-DB79BA353398}" sibTransId="{36C46133-42AC-4C48-ABA5-FB916A50FD32}"/>
    <dgm:cxn modelId="{71836F28-3F41-4B74-9DCE-86091D9C9BDD}" srcId="{3F01374E-DAFA-438F-B133-59E441AF3E10}" destId="{E5C0484E-422D-4CF6-A773-301519F65347}" srcOrd="0" destOrd="0" parTransId="{1E07A78A-B084-4CE7-91B3-E71559F3AD42}" sibTransId="{76ADA094-157E-42F2-8183-704A0FA1A23A}"/>
    <dgm:cxn modelId="{20DF88D9-65A7-48E5-99FC-03FF31307EA6}" type="presOf" srcId="{4AF1F218-10EC-4B50-959B-148F589FDBCB}" destId="{F7E92CDD-513B-418B-A8D1-79EDFC3A7DB6}" srcOrd="1" destOrd="3" presId="urn:microsoft.com/office/officeart/2005/8/layout/hProcess4"/>
    <dgm:cxn modelId="{65726211-ACD4-4D61-AC43-6983716AB219}" type="presOf" srcId="{A7A12939-F1B1-4B87-9E9C-537CEAA5B439}" destId="{7E25C4C1-755C-4484-BD6F-50BAE535783B}" srcOrd="0" destOrd="1" presId="urn:microsoft.com/office/officeart/2005/8/layout/hProcess4"/>
    <dgm:cxn modelId="{CC3E3372-5396-4FC9-9C9C-38AB276FBF13}" type="presOf" srcId="{3DD83BA3-3E2A-4818-898A-A56379C99B5C}" destId="{7E25C4C1-755C-4484-BD6F-50BAE535783B}" srcOrd="0" destOrd="0" presId="urn:microsoft.com/office/officeart/2005/8/layout/hProcess4"/>
    <dgm:cxn modelId="{C92AB68F-2B3F-4C59-A916-1573BC3AC2C8}" srcId="{3F01374E-DAFA-438F-B133-59E441AF3E10}" destId="{D95D5737-49E5-4EFF-AF2F-DEFE5809B01F}" srcOrd="3" destOrd="0" parTransId="{9AD5BB21-D00E-457E-BB56-D34B387C0FA6}" sibTransId="{D7E03AE0-4A3E-440D-ABC8-F6F2B7DA17BC}"/>
    <dgm:cxn modelId="{51EC2A8C-6CDD-419F-B2FF-2F243F9F3251}" type="presOf" srcId="{7625FB32-2F48-4CD9-9A43-CC4DD6BBB413}" destId="{F7E92CDD-513B-418B-A8D1-79EDFC3A7DB6}" srcOrd="1" destOrd="1" presId="urn:microsoft.com/office/officeart/2005/8/layout/hProcess4"/>
    <dgm:cxn modelId="{541314B0-E121-4506-BB44-2A61E7979EF4}" srcId="{1DEC1222-0A14-4770-B452-93B056043B69}" destId="{4AF1F218-10EC-4B50-959B-148F589FDBCB}" srcOrd="3" destOrd="0" parTransId="{F36C5D6E-01FE-4E12-9352-FD7B19479C4A}" sibTransId="{B468441A-038B-423D-9E62-F58BA6FECC66}"/>
    <dgm:cxn modelId="{CBF9857C-E0C1-4EF7-8340-B6989689ECB7}" type="presParOf" srcId="{6E028042-380F-4B60-9591-E681352A4DF5}" destId="{7ACFA7C3-1782-4C59-A324-3A42EC63355F}" srcOrd="0" destOrd="0" presId="urn:microsoft.com/office/officeart/2005/8/layout/hProcess4"/>
    <dgm:cxn modelId="{FE5E691A-0FBC-4177-8241-BFDE26529338}" type="presParOf" srcId="{6E028042-380F-4B60-9591-E681352A4DF5}" destId="{AE997457-80AA-4712-B777-EDE57650ED3E}" srcOrd="1" destOrd="0" presId="urn:microsoft.com/office/officeart/2005/8/layout/hProcess4"/>
    <dgm:cxn modelId="{F36EC95B-8388-46FC-B390-282E1E8586F2}" type="presParOf" srcId="{6E028042-380F-4B60-9591-E681352A4DF5}" destId="{C37AEA71-9D2F-47A3-AF05-05A447B35F10}" srcOrd="2" destOrd="0" presId="urn:microsoft.com/office/officeart/2005/8/layout/hProcess4"/>
    <dgm:cxn modelId="{DBFE366E-BB9B-40CB-B5FC-40E5A2957601}" type="presParOf" srcId="{C37AEA71-9D2F-47A3-AF05-05A447B35F10}" destId="{350429E5-0D93-4927-BBF3-A71AE920F6D6}" srcOrd="0" destOrd="0" presId="urn:microsoft.com/office/officeart/2005/8/layout/hProcess4"/>
    <dgm:cxn modelId="{C7B93A54-023A-446C-8485-18AEE26AECBB}" type="presParOf" srcId="{350429E5-0D93-4927-BBF3-A71AE920F6D6}" destId="{6D20F79A-EA42-4037-AD43-F7BCDA497093}" srcOrd="0" destOrd="0" presId="urn:microsoft.com/office/officeart/2005/8/layout/hProcess4"/>
    <dgm:cxn modelId="{8E747E15-9946-4E91-9E9B-F0EE54EAE080}" type="presParOf" srcId="{350429E5-0D93-4927-BBF3-A71AE920F6D6}" destId="{7E25C4C1-755C-4484-BD6F-50BAE535783B}" srcOrd="1" destOrd="0" presId="urn:microsoft.com/office/officeart/2005/8/layout/hProcess4"/>
    <dgm:cxn modelId="{1403B3E6-B084-42C7-B1F8-B7F86B2540E2}" type="presParOf" srcId="{350429E5-0D93-4927-BBF3-A71AE920F6D6}" destId="{62C0EF3D-5C85-462F-8FF7-C4EFB6C388BF}" srcOrd="2" destOrd="0" presId="urn:microsoft.com/office/officeart/2005/8/layout/hProcess4"/>
    <dgm:cxn modelId="{4348E77B-D07C-4388-B791-10F0B3F64E4B}" type="presParOf" srcId="{350429E5-0D93-4927-BBF3-A71AE920F6D6}" destId="{FA5F97FC-EE66-44C3-934D-DAC6A5D26888}" srcOrd="3" destOrd="0" presId="urn:microsoft.com/office/officeart/2005/8/layout/hProcess4"/>
    <dgm:cxn modelId="{7D62AA5C-837A-4BEA-BC58-83B79A251769}" type="presParOf" srcId="{350429E5-0D93-4927-BBF3-A71AE920F6D6}" destId="{5785CAA3-B620-4AD1-915C-2D653AE102CF}" srcOrd="4" destOrd="0" presId="urn:microsoft.com/office/officeart/2005/8/layout/hProcess4"/>
    <dgm:cxn modelId="{202C24A2-0FF6-4090-8C91-709E8E801131}" type="presParOf" srcId="{C37AEA71-9D2F-47A3-AF05-05A447B35F10}" destId="{AC4FA7E8-606C-460C-BD8E-A7BAA5701FAD}" srcOrd="1" destOrd="0" presId="urn:microsoft.com/office/officeart/2005/8/layout/hProcess4"/>
    <dgm:cxn modelId="{60CFA652-AAB6-470E-A57E-3EC0B96763B1}" type="presParOf" srcId="{C37AEA71-9D2F-47A3-AF05-05A447B35F10}" destId="{A96DF207-05D0-4EA1-A45F-17559A9A9A07}" srcOrd="2" destOrd="0" presId="urn:microsoft.com/office/officeart/2005/8/layout/hProcess4"/>
    <dgm:cxn modelId="{0EF8BFBB-7A7E-4A8D-82CD-8C9F1B69638B}" type="presParOf" srcId="{A96DF207-05D0-4EA1-A45F-17559A9A9A07}" destId="{1B99D8B7-F767-413A-A85A-1388EAE8B4E8}" srcOrd="0" destOrd="0" presId="urn:microsoft.com/office/officeart/2005/8/layout/hProcess4"/>
    <dgm:cxn modelId="{46B7707D-A68B-4382-949F-0BF21A259A81}" type="presParOf" srcId="{A96DF207-05D0-4EA1-A45F-17559A9A9A07}" destId="{3EB5CA90-A063-40C5-AFF1-6D99460FF362}" srcOrd="1" destOrd="0" presId="urn:microsoft.com/office/officeart/2005/8/layout/hProcess4"/>
    <dgm:cxn modelId="{A0A069B8-F51E-4935-A22D-B0B063450FF5}" type="presParOf" srcId="{A96DF207-05D0-4EA1-A45F-17559A9A9A07}" destId="{F7E92CDD-513B-418B-A8D1-79EDFC3A7DB6}" srcOrd="2" destOrd="0" presId="urn:microsoft.com/office/officeart/2005/8/layout/hProcess4"/>
    <dgm:cxn modelId="{78617A5D-E2FE-40D0-94D9-0CA67C0C5887}" type="presParOf" srcId="{A96DF207-05D0-4EA1-A45F-17559A9A9A07}" destId="{67DB126E-2C1D-4BCF-8CEB-99DAA4436A70}" srcOrd="3" destOrd="0" presId="urn:microsoft.com/office/officeart/2005/8/layout/hProcess4"/>
    <dgm:cxn modelId="{C9280FC4-ED46-4CC5-89A5-8E9B15D5A2B0}" type="presParOf" srcId="{A96DF207-05D0-4EA1-A45F-17559A9A9A07}" destId="{A402388C-C168-4191-B719-A4F6057FC86B}" srcOrd="4" destOrd="0" presId="urn:microsoft.com/office/officeart/2005/8/layout/hProcess4"/>
    <dgm:cxn modelId="{7425E5D8-2DD0-4A0E-B508-7FEA0A40E230}" type="presParOf" srcId="{C37AEA71-9D2F-47A3-AF05-05A447B35F10}" destId="{75138CA9-F888-48AD-8BB6-E2C4B157D9B5}" srcOrd="3" destOrd="0" presId="urn:microsoft.com/office/officeart/2005/8/layout/hProcess4"/>
    <dgm:cxn modelId="{DA3D9599-2C57-4540-8473-801F6EDBF675}" type="presParOf" srcId="{C37AEA71-9D2F-47A3-AF05-05A447B35F10}" destId="{D394D1A0-D133-4593-9BBB-4E5B0C3A7B95}" srcOrd="4" destOrd="0" presId="urn:microsoft.com/office/officeart/2005/8/layout/hProcess4"/>
    <dgm:cxn modelId="{05BF0BD3-2D5B-40EF-860E-261179D75998}" type="presParOf" srcId="{D394D1A0-D133-4593-9BBB-4E5B0C3A7B95}" destId="{B951C6B3-47CE-46A4-B755-01F121EB8BC9}" srcOrd="0" destOrd="0" presId="urn:microsoft.com/office/officeart/2005/8/layout/hProcess4"/>
    <dgm:cxn modelId="{7C407629-3FBE-4214-B74C-0B40BDC1B342}" type="presParOf" srcId="{D394D1A0-D133-4593-9BBB-4E5B0C3A7B95}" destId="{4F9924D6-2393-4CFA-BC1F-A3C33D6378F4}" srcOrd="1" destOrd="0" presId="urn:microsoft.com/office/officeart/2005/8/layout/hProcess4"/>
    <dgm:cxn modelId="{40DC32F3-39B3-4DAD-ACE8-167F693CA9E3}" type="presParOf" srcId="{D394D1A0-D133-4593-9BBB-4E5B0C3A7B95}" destId="{E4E2702F-0573-4BCF-B361-03D1AD57B63A}" srcOrd="2" destOrd="0" presId="urn:microsoft.com/office/officeart/2005/8/layout/hProcess4"/>
    <dgm:cxn modelId="{CCB64607-BDB9-4151-9556-4E25583D4709}" type="presParOf" srcId="{D394D1A0-D133-4593-9BBB-4E5B0C3A7B95}" destId="{B667475D-7ADB-4E4C-A184-4A39F904FDD7}" srcOrd="3" destOrd="0" presId="urn:microsoft.com/office/officeart/2005/8/layout/hProcess4"/>
    <dgm:cxn modelId="{4B6B8243-FDDC-405B-B1B6-28282F57DD75}" type="presParOf" srcId="{D394D1A0-D133-4593-9BBB-4E5B0C3A7B95}" destId="{7F0E0B90-C9A8-437F-92F2-962CFA09EBE0}" srcOrd="4" destOrd="0" presId="urn:microsoft.com/office/officeart/2005/8/layout/h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236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101250" tIns="101250" rIns="101250" bIns="1012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101250" tIns="101250" rIns="101250" bIns="10125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101250" tIns="101250" rIns="101250" bIns="1012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101250" tIns="101250" rIns="101250" bIns="1012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101250" tIns="101250" rIns="101250" bIns="1012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101250" tIns="101250" rIns="101250" bIns="1012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101250" tIns="101250" rIns="101250" bIns="10125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>
              <a:spcBef>
                <a:spcPts val="17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7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7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7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7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7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7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700"/>
              </a:spcBef>
              <a:spcAft>
                <a:spcPts val="17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101250" tIns="101250" rIns="101250" bIns="1012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101250" tIns="101250" rIns="101250" bIns="1012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101250" tIns="101250" rIns="101250" bIns="10125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101250" tIns="101250" rIns="101250" bIns="10125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101250" tIns="101250" rIns="101250" bIns="10125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101250" tIns="101250" rIns="101250" bIns="1012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101250" tIns="101250" rIns="101250" bIns="10125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101250" tIns="101250" rIns="101250" bIns="1012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101250" tIns="101250" rIns="101250" bIns="1012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1250" tIns="101250" rIns="101250" bIns="1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101250" tIns="101250" rIns="101250" bIns="1012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600"/>
          </a:xfrm>
          <a:prstGeom prst="rect">
            <a:avLst/>
          </a:prstGeom>
        </p:spPr>
        <p:txBody>
          <a:bodyPr spcFirstLastPara="1" wrap="square" lIns="101250" tIns="101250" rIns="101250" bIns="1012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101250" tIns="101250" rIns="101250" bIns="101250" anchor="ctr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0200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0200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0200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0200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0200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0200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0200">
              <a:spcBef>
                <a:spcPts val="1700"/>
              </a:spcBef>
              <a:spcAft>
                <a:spcPts val="170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101250" tIns="101250" rIns="101250" bIns="1012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101250" tIns="101250" rIns="101250" bIns="1012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101250" tIns="101250" rIns="101250" bIns="10125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01250" tIns="101250" rIns="101250" bIns="1012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101250" tIns="101250" rIns="101250" bIns="1012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2200"/>
          </a:xfrm>
          <a:prstGeom prst="rect">
            <a:avLst/>
          </a:prstGeom>
        </p:spPr>
        <p:txBody>
          <a:bodyPr spcFirstLastPara="1" wrap="square" lIns="101250" tIns="101250" rIns="101250" bIns="101250" anchor="t" anchorCtr="0">
            <a:no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 algn="ctr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0200" algn="ctr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0200" algn="ctr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0200" algn="ctr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0200" algn="ctr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0200" algn="ctr">
              <a:spcBef>
                <a:spcPts val="1700"/>
              </a:spcBef>
              <a:spcAft>
                <a:spcPts val="170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101250" tIns="101250" rIns="101250" bIns="1012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250" tIns="101250" rIns="101250" bIns="1012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250" tIns="101250" rIns="101250" bIns="10125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250" tIns="101250" rIns="101250" bIns="101250" anchor="ctr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       INTELLIGENT INFRASTRUCTURE CATEGORISER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       DONE BY</a:t>
            </a:r>
          </a:p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ARUNA</a:t>
            </a:r>
          </a:p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KAVYA</a:t>
            </a:r>
          </a:p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GEETHA</a:t>
            </a:r>
          </a:p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VAIBHAV VASANTH(MENTOR)                    </a:t>
            </a:r>
          </a:p>
          <a:p>
            <a:pPr>
              <a:buNone/>
            </a:pP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FUTURE SCOPE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Production similarity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Training the neural network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Extending this idea to all forum products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Getting more data and make the model more efficient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Deploying model through AWS Sage maker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THANK </a:t>
            </a:r>
            <a:r>
              <a:rPr lang="en-IN" dirty="0" smtClean="0"/>
              <a:t>YOU😊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87367"/>
            <a:ext cx="9144000" cy="523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352" y="257175"/>
            <a:ext cx="8660524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PROBLEM  STATEMENT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AWS Services are growing at a very rapid pace where every quarter newer service is getting added. Even for similar use cases there are multiple services. Though it gives engineers lots of option, it sometimes creates a situation where an engineer is unaware of existing service.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</a:t>
            </a:r>
            <a:r>
              <a:rPr lang="en-IN" sz="36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STEPS INVOLVED</a:t>
            </a:r>
            <a:br>
              <a:rPr lang="en-IN" sz="36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Web </a:t>
            </a:r>
            <a:r>
              <a:rPr lang="en-IN" dirty="0" smtClean="0"/>
              <a:t>scraping</a:t>
            </a:r>
          </a:p>
          <a:p>
            <a:r>
              <a:rPr lang="en-IN" dirty="0" smtClean="0"/>
              <a:t>Cleaning the data</a:t>
            </a:r>
          </a:p>
          <a:p>
            <a:r>
              <a:rPr lang="en-IN" dirty="0" smtClean="0"/>
              <a:t>Building a Machine Learning Model</a:t>
            </a:r>
          </a:p>
          <a:p>
            <a:r>
              <a:rPr lang="en-IN" dirty="0" smtClean="0"/>
              <a:t>Building Flask Model</a:t>
            </a:r>
          </a:p>
          <a:p>
            <a:r>
              <a:rPr lang="en-IN" dirty="0" smtClean="0"/>
              <a:t>SVM</a:t>
            </a:r>
          </a:p>
          <a:p>
            <a:r>
              <a:rPr lang="en-IN" dirty="0" smtClean="0"/>
              <a:t>LOGISTIC REGRESSION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TF AND IDF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TF-Term Frequency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ITF-Inverse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Term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Frequency</a:t>
            </a:r>
          </a:p>
          <a:p>
            <a:pPr>
              <a:buNone/>
            </a:pPr>
            <a:r>
              <a:rPr lang="en-IN" sz="2400" b="1" dirty="0" smtClean="0"/>
              <a:t>TF=</a:t>
            </a:r>
            <a:r>
              <a:rPr lang="en-IN" sz="2400" dirty="0" smtClean="0"/>
              <a:t>(</a:t>
            </a:r>
            <a:r>
              <a:rPr lang="en-IN" sz="2400" dirty="0" smtClean="0"/>
              <a:t>Number of times term t appears in a document) / (Total number of terms in the document</a:t>
            </a:r>
            <a:r>
              <a:rPr lang="en-IN" sz="2400" dirty="0" smtClean="0"/>
              <a:t>).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ITF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2400" dirty="0" err="1" smtClean="0"/>
              <a:t>log_e</a:t>
            </a:r>
            <a:r>
              <a:rPr lang="en-IN" sz="2400" dirty="0" smtClean="0"/>
              <a:t>(Total </a:t>
            </a:r>
            <a:r>
              <a:rPr lang="en-IN" sz="2400" dirty="0" smtClean="0"/>
              <a:t>number of documents / Number of documents with term t in it).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3" name="Diagram 2"/>
          <p:cNvGraphicFramePr/>
          <p:nvPr/>
        </p:nvGraphicFramePr>
        <p:xfrm>
          <a:off x="-147144" y="0"/>
          <a:ext cx="96555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3" name="Diagram 2"/>
          <p:cNvGraphicFramePr/>
          <p:nvPr/>
        </p:nvGraphicFramePr>
        <p:xfrm>
          <a:off x="-555171" y="-206828"/>
          <a:ext cx="11009461" cy="677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5475" y="276225"/>
            <a:ext cx="53530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Machine Learning Model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IN" sz="3500" dirty="0" smtClean="0">
                <a:latin typeface="Times New Roman" pitchFamily="18" charset="0"/>
                <a:cs typeface="Times New Roman" pitchFamily="18" charset="0"/>
              </a:rPr>
              <a:t>1.Precision</a:t>
            </a:r>
          </a:p>
          <a:p>
            <a:pPr marL="514350" indent="-514350">
              <a:buNone/>
            </a:pPr>
            <a:r>
              <a:rPr lang="en-IN" sz="3500" dirty="0" smtClean="0">
                <a:latin typeface="Times New Roman" pitchFamily="18" charset="0"/>
                <a:cs typeface="Times New Roman" pitchFamily="18" charset="0"/>
              </a:rPr>
              <a:t>2.Recall</a:t>
            </a:r>
          </a:p>
          <a:p>
            <a:pPr marL="514350" indent="-514350">
              <a:buNone/>
            </a:pPr>
            <a:r>
              <a:rPr lang="en-IN" sz="3500" dirty="0" smtClean="0">
                <a:latin typeface="Times New Roman" pitchFamily="18" charset="0"/>
                <a:cs typeface="Times New Roman" pitchFamily="18" charset="0"/>
              </a:rPr>
              <a:t>3.f1 score</a:t>
            </a:r>
          </a:p>
          <a:p>
            <a:pPr marL="514350" indent="-514350">
              <a:buNone/>
            </a:pPr>
            <a:r>
              <a:rPr lang="en-IN" sz="3500" dirty="0" smtClean="0">
                <a:latin typeface="Times New Roman" pitchFamily="18" charset="0"/>
                <a:cs typeface="Times New Roman" pitchFamily="18" charset="0"/>
              </a:rPr>
              <a:t>4.Support</a:t>
            </a:r>
          </a:p>
          <a:p>
            <a:pPr>
              <a:buNone/>
            </a:pPr>
            <a:endParaRPr lang="en-IN" sz="3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196</Words>
  <Application>Microsoft Office PowerPoint</Application>
  <PresentationFormat>On-screen Show (16:9)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Roboto</vt:lpstr>
      <vt:lpstr>Geometric</vt:lpstr>
      <vt:lpstr>             INTELLIGENT INFRASTRUCTURE CATEGORISER</vt:lpstr>
      <vt:lpstr>Slide 2</vt:lpstr>
      <vt:lpstr>                    PROBLEM  STATEMENT</vt:lpstr>
      <vt:lpstr>                STEPS INVOLVED </vt:lpstr>
      <vt:lpstr>                        TF AND IDF</vt:lpstr>
      <vt:lpstr>Slide 6</vt:lpstr>
      <vt:lpstr>Slide 7</vt:lpstr>
      <vt:lpstr>Slide 8</vt:lpstr>
      <vt:lpstr>           Machine Learning Model</vt:lpstr>
      <vt:lpstr>                        FUTURE SCOPE</vt:lpstr>
      <vt:lpstr>      THANK YOU😊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INFRASTRUCTURE CATEGORISER</dc:title>
  <dc:creator>yamini sai</dc:creator>
  <cp:lastModifiedBy>geetha sai</cp:lastModifiedBy>
  <cp:revision>23</cp:revision>
  <dcterms:modified xsi:type="dcterms:W3CDTF">2019-07-04T17:01:18Z</dcterms:modified>
</cp:coreProperties>
</file>