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8" autoAdjust="0"/>
    <p:restoredTop sz="94660"/>
  </p:normalViewPr>
  <p:slideViewPr>
    <p:cSldViewPr snapToGrid="0">
      <p:cViewPr varScale="1">
        <p:scale>
          <a:sx n="68" d="100"/>
          <a:sy n="68" d="100"/>
        </p:scale>
        <p:origin x="84" y="5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89EB1BB-C4FF-DC43-1A69-D579A7159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F0E8EE93-5835-767E-D640-32E594CD50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53FDF60-22FA-9323-62D0-28CD1287E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59A2-277D-4099-930F-4298B76219E6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3E7A2F8-5584-3A45-EFAC-0D7CA83A9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6147BBC3-8B27-9FEB-7221-CBE29970E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CE18-19B0-4B32-952B-1C29EA76B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29115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34925B-8BBE-D336-07C2-011BAAFC86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28C0440-16FC-6891-25FE-A5D84220A7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613A4D-EA1A-94FF-C449-C71741D12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59A2-277D-4099-930F-4298B76219E6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2AA2D65E-4744-FDAB-6945-4F13D5B41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BB1CC7-81A8-BD1D-C9A2-0FD003340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CE18-19B0-4B32-952B-1C29EA76B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82655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DA7BD11-62BB-7AB1-8983-F63E301EBD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0650923-AF70-E0D6-6CF4-C81142E09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7E066CB-ED05-ECE1-C066-472C42C89F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59A2-277D-4099-930F-4298B76219E6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BEEFEF0-A094-4C4D-95F5-04E7A59358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FB894EE-4B51-75F4-4BB9-4B779F8670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CE18-19B0-4B32-952B-1C29EA76B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38323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A8F9E-D159-1735-3DFA-88901D9A3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99A2390-2B37-9698-553B-ADA3FD6C0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CBC5D53-6035-817B-A511-08C1BC288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59A2-277D-4099-930F-4298B76219E6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E08A91-C54B-9DCD-47C1-6D9030890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83CE9BD-25DB-377F-9543-3CD8FB6DE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CE18-19B0-4B32-952B-1C29EA76B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404097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CC36AF-9E79-9EEC-0597-595E4C97A6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BAD64B4-BA67-376C-5AE3-9F5CC1AAE8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ABE1486-D32A-BFAB-8F59-BDEEE4CCD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59A2-277D-4099-930F-4298B76219E6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C3B4EC-40D7-A16F-EC10-E838BB697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0774B9E-5540-12F7-329C-514E2ECAE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CE18-19B0-4B32-952B-1C29EA76B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167517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8AA99F-F3B4-FBA4-1D32-A6A988CE5E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BA5C785-9345-25E7-4D9F-5792751D4E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8D14FD9F-E899-0ABC-E59B-289A4394C7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FA30897E-A230-A141-247D-F75CD10050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59A2-277D-4099-930F-4298B76219E6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CD16B4-B810-6F15-0221-E9EF66011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A4E0625-CA09-C92F-92FA-B4F99EDBC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CE18-19B0-4B32-952B-1C29EA76B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986143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11C0518-36BC-34A0-EB89-695923C61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AE4B7DAC-91B3-F63E-A222-40B748D1D6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399EBE28-42CA-4D85-8B85-7BCF464BE9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8D4835E-9A42-8E13-C2F5-2FBA2CD07A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5292D4CE-0273-33C8-99DB-8120F7691A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78D54D5-AEA3-E2FB-97DA-F018023BF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59A2-277D-4099-930F-4298B76219E6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818B79C-1723-AF26-BCE5-D68A8A20D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023284F8-DC4A-1E53-D623-FC5532A71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CE18-19B0-4B32-952B-1C29EA76B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1744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D61FCE-7394-8A2D-2602-62B1C29A66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7D6E674B-26F9-AFD9-F81A-CD3D09198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59A2-277D-4099-930F-4298B76219E6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0630B4AF-1114-695C-183A-5189E0818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CFF7EDC-C031-3DD9-223D-BD40ADF74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CE18-19B0-4B32-952B-1C29EA76B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555558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28FC5645-4272-C18C-A212-AEB0EE529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59A2-277D-4099-930F-4298B76219E6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9CAC3E43-96A6-5EB4-0831-4D6455C27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6E880F1C-E33E-B8B7-AB28-8C4E699FE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CE18-19B0-4B32-952B-1C29EA76B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35500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7902B17-5088-EEA5-DA6F-BB50E8820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AEF293C-3122-E257-649B-967C4E5095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F007BAA-0572-A7DF-9F72-B324EA8043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5236897-0A09-9CD7-8784-015C0C26AF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59A2-277D-4099-930F-4298B76219E6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14D597AD-4430-0F04-E71B-7AFED0C1F2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2EFD80E-5BB9-0FD8-467E-F7AAB6B8F0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CE18-19B0-4B32-952B-1C29EA76B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2389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089EEE-5046-18D5-5AE0-572466DB06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91489E14-99E0-4468-74C3-C7EE76885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65B397FA-8D01-D27F-5EC2-57C9AFC07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F15DC38-A628-A231-1F65-D9654D3F72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E159A2-277D-4099-930F-4298B76219E6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199CE97-B889-AF69-82B8-EBC3D9E78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3F118595-EF6C-44A0-3F96-6BB97A325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BCE18-19B0-4B32-952B-1C29EA76B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3988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DDE9883-728D-EC76-DCE6-B56D1FD53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3F983C7-45EF-A259-E871-C6B607AF0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8233553-F74C-0F55-619D-9073A1EA02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E159A2-277D-4099-930F-4298B76219E6}" type="datetimeFigureOut">
              <a:rPr lang="de-DE" smtClean="0"/>
              <a:t>29.01.2025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906144C-79C8-2849-FB79-DEBDAA6BCE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DDE49E5-0CF8-7C2C-78C6-9E250DB83E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BCE18-19B0-4B32-952B-1C29EA76BFB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7661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feld 6">
            <a:extLst>
              <a:ext uri="{FF2B5EF4-FFF2-40B4-BE49-F238E27FC236}">
                <a16:creationId xmlns:a16="http://schemas.microsoft.com/office/drawing/2014/main" id="{D7C09A0C-F0C1-B382-DC77-7A8531D16AE1}"/>
              </a:ext>
            </a:extLst>
          </p:cNvPr>
          <p:cNvSpPr txBox="1"/>
          <p:nvPr/>
        </p:nvSpPr>
        <p:spPr>
          <a:xfrm>
            <a:off x="904973" y="914400"/>
            <a:ext cx="10746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Test </a:t>
            </a:r>
            <a:r>
              <a:rPr lang="de-DE"/>
              <a:t>text</a:t>
            </a:r>
            <a:endParaRPr lang="de-DE" dirty="0"/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D4BD0887-0AEB-58B4-D509-A281CBCE24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973" y="1604944"/>
            <a:ext cx="3073016" cy="153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1722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 Obermeier</dc:creator>
  <cp:lastModifiedBy>Paul Obermeier</cp:lastModifiedBy>
  <cp:revision>1</cp:revision>
  <dcterms:created xsi:type="dcterms:W3CDTF">2025-01-29T12:01:29Z</dcterms:created>
  <dcterms:modified xsi:type="dcterms:W3CDTF">2025-01-29T12:25:12Z</dcterms:modified>
</cp:coreProperties>
</file>