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11"/>
  </p:notesMasterIdLst>
  <p:sldIdLst>
    <p:sldId id="263" r:id="rId2"/>
    <p:sldId id="289" r:id="rId3"/>
    <p:sldId id="288" r:id="rId4"/>
    <p:sldId id="291" r:id="rId5"/>
    <p:sldId id="293" r:id="rId6"/>
    <p:sldId id="292" r:id="rId7"/>
    <p:sldId id="290" r:id="rId8"/>
    <p:sldId id="294" r:id="rId9"/>
    <p:sldId id="295" r:id="rId1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0F8"/>
    <a:srgbClr val="50555A"/>
    <a:srgbClr val="0569B9"/>
    <a:srgbClr val="001E69"/>
    <a:srgbClr val="823278"/>
    <a:srgbClr val="DC281E"/>
    <a:srgbClr val="FF641E"/>
    <a:srgbClr val="C8AA78"/>
    <a:srgbClr val="FFD200"/>
    <a:srgbClr val="D2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96343" autoAdjust="0"/>
  </p:normalViewPr>
  <p:slideViewPr>
    <p:cSldViewPr snapToGrid="0" showGuides="1">
      <p:cViewPr varScale="1">
        <p:scale>
          <a:sx n="61" d="100"/>
          <a:sy n="61" d="100"/>
        </p:scale>
        <p:origin x="1116" y="60"/>
      </p:cViewPr>
      <p:guideLst/>
    </p:cSldViewPr>
  </p:slideViewPr>
  <p:outlineViewPr>
    <p:cViewPr>
      <p:scale>
        <a:sx n="33" d="100"/>
        <a:sy n="33" d="100"/>
      </p:scale>
      <p:origin x="0" y="-600"/>
    </p:cViewPr>
  </p:outlineViewPr>
  <p:notesTextViewPr>
    <p:cViewPr>
      <p:scale>
        <a:sx n="1" d="1"/>
        <a:sy n="1" d="1"/>
      </p:scale>
      <p:origin x="0" y="0"/>
    </p:cViewPr>
  </p:notesTextViewPr>
  <p:notesViewPr>
    <p:cSldViewPr snapToGrid="0" showGuides="1">
      <p:cViewPr varScale="1">
        <p:scale>
          <a:sx n="99" d="100"/>
          <a:sy n="99" d="100"/>
        </p:scale>
        <p:origin x="-34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1124744" y="4343400"/>
            <a:ext cx="4608512"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p:cNvSpPr>
            <a:spLocks noGrp="1"/>
          </p:cNvSpPr>
          <p:nvPr>
            <p:ph type="sldNum" sz="quarter" idx="5"/>
          </p:nvPr>
        </p:nvSpPr>
        <p:spPr>
          <a:xfrm>
            <a:off x="6022876" y="8686800"/>
            <a:ext cx="835124" cy="457200"/>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49DD4D23-C98A-435E-AE88-9061F8349B02}" type="slidenum">
              <a:rPr lang="en-GB" smtClean="0"/>
              <a:pPr/>
              <a:t>‹#›</a:t>
            </a:fld>
            <a:endParaRPr lang="en-GB" dirty="0"/>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Calibri" panose="020F0502020204030204" pitchFamily="34" charset="0"/>
        <a:ea typeface="+mn-ea"/>
        <a:cs typeface="Calibri" panose="020F0502020204030204" pitchFamily="34" charset="0"/>
      </a:defRPr>
    </a:lvl1pPr>
    <a:lvl2pPr marL="457189" algn="l" defTabSz="914377" rtl="0" eaLnBrk="1" latinLnBrk="0" hangingPunct="1">
      <a:defRPr sz="1200" kern="1200">
        <a:solidFill>
          <a:schemeClr val="tx1"/>
        </a:solidFill>
        <a:latin typeface="Calibri" panose="020F0502020204030204" pitchFamily="34" charset="0"/>
        <a:ea typeface="+mn-ea"/>
        <a:cs typeface="Calibri" panose="020F0502020204030204" pitchFamily="34" charset="0"/>
      </a:defRPr>
    </a:lvl2pPr>
    <a:lvl3pPr marL="914377" algn="l" defTabSz="914377" rtl="0" eaLnBrk="1" latinLnBrk="0" hangingPunct="1">
      <a:defRPr sz="1200" kern="1200">
        <a:solidFill>
          <a:schemeClr val="tx1"/>
        </a:solidFill>
        <a:latin typeface="Calibri" panose="020F0502020204030204" pitchFamily="34" charset="0"/>
        <a:ea typeface="+mn-ea"/>
        <a:cs typeface="Calibri" panose="020F0502020204030204" pitchFamily="34" charset="0"/>
      </a:defRPr>
    </a:lvl3pPr>
    <a:lvl4pPr marL="1371566" algn="l" defTabSz="914377" rtl="0" eaLnBrk="1" latinLnBrk="0" hangingPunct="1">
      <a:defRPr sz="1200" kern="1200">
        <a:solidFill>
          <a:schemeClr val="tx1"/>
        </a:solidFill>
        <a:latin typeface="Calibri" panose="020F0502020204030204" pitchFamily="34" charset="0"/>
        <a:ea typeface="+mn-ea"/>
        <a:cs typeface="Calibri" panose="020F0502020204030204" pitchFamily="34" charset="0"/>
      </a:defRPr>
    </a:lvl4pPr>
    <a:lvl5pPr marL="1828754" algn="l" defTabSz="914377" rtl="0" eaLnBrk="1" latinLnBrk="0" hangingPunct="1">
      <a:defRPr sz="1200" kern="1200">
        <a:solidFill>
          <a:schemeClr val="tx1"/>
        </a:solidFill>
        <a:latin typeface="Calibri" panose="020F0502020204030204" pitchFamily="34" charset="0"/>
        <a:ea typeface="+mn-ea"/>
        <a:cs typeface="Calibri" panose="020F0502020204030204" pitchFamily="34" charset="0"/>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DD4D23-C98A-435E-AE88-9061F8349B02}" type="slidenum">
              <a:rPr lang="en-GB" smtClean="0"/>
              <a:pPr/>
              <a:t>1</a:t>
            </a:fld>
            <a:endParaRPr lang="en-GB" dirty="0"/>
          </a:p>
        </p:txBody>
      </p:sp>
    </p:spTree>
    <p:extLst>
      <p:ext uri="{BB962C8B-B14F-4D97-AF65-F5344CB8AC3E}">
        <p14:creationId xmlns:p14="http://schemas.microsoft.com/office/powerpoint/2010/main" val="3612893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DD4D23-C98A-435E-AE88-9061F8349B02}" type="slidenum">
              <a:rPr lang="en-GB" smtClean="0"/>
              <a:pPr/>
              <a:t>9</a:t>
            </a:fld>
            <a:endParaRPr lang="en-GB" dirty="0"/>
          </a:p>
        </p:txBody>
      </p:sp>
    </p:spTree>
    <p:extLst>
      <p:ext uri="{BB962C8B-B14F-4D97-AF65-F5344CB8AC3E}">
        <p14:creationId xmlns:p14="http://schemas.microsoft.com/office/powerpoint/2010/main" val="3927486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Opt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B24A36-FE4F-46DC-9398-209C4109B2AE}"/>
              </a:ext>
            </a:extLst>
          </p:cNvPr>
          <p:cNvSpPr/>
          <p:nvPr userDrawn="1"/>
        </p:nvSpPr>
        <p:spPr>
          <a:xfrm>
            <a:off x="0" y="0"/>
            <a:ext cx="12192000"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479425" y="2759301"/>
            <a:ext cx="10363200" cy="1470025"/>
          </a:xfrm>
        </p:spPr>
        <p:txBody>
          <a:bodyPr/>
          <a:lstStyle>
            <a:lvl1pPr algn="l">
              <a:lnSpc>
                <a:spcPts val="5700"/>
              </a:lnSpc>
              <a:defRPr sz="5500">
                <a:solidFill>
                  <a:schemeClr val="bg1"/>
                </a:solidFill>
              </a:defRPr>
            </a:lvl1pPr>
          </a:lstStyle>
          <a:p>
            <a:r>
              <a:rPr lang="en-GB"/>
              <a:t>Click to edit Master title style</a:t>
            </a:r>
            <a:endParaRPr lang="en-GB" dirty="0"/>
          </a:p>
        </p:txBody>
      </p:sp>
      <p:sp>
        <p:nvSpPr>
          <p:cNvPr id="3" name="Subtitle 2"/>
          <p:cNvSpPr>
            <a:spLocks noGrp="1"/>
          </p:cNvSpPr>
          <p:nvPr>
            <p:ph type="subTitle" idx="1"/>
          </p:nvPr>
        </p:nvSpPr>
        <p:spPr>
          <a:xfrm>
            <a:off x="479425" y="5747131"/>
            <a:ext cx="5616575" cy="766354"/>
          </a:xfrm>
        </p:spPr>
        <p:txBody>
          <a:bodyPr/>
          <a:lstStyle>
            <a:lvl1pPr marL="0" indent="0" algn="l">
              <a:spcBef>
                <a:spcPts val="0"/>
              </a:spcBef>
              <a:buNone/>
              <a:defRPr b="1">
                <a:solidFill>
                  <a:schemeClr val="bg1"/>
                </a:solidFill>
              </a:defRPr>
            </a:lvl1pPr>
            <a:lvl2pPr marL="0" indent="0" algn="l">
              <a:spcBef>
                <a:spcPts val="0"/>
              </a:spcBef>
              <a:buNone/>
              <a:defRPr>
                <a:solidFill>
                  <a:schemeClr val="bg1"/>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GB"/>
              <a:t>Click to edit Master subtitle style</a:t>
            </a:r>
            <a:endParaRPr lang="en-GB" dirty="0"/>
          </a:p>
        </p:txBody>
      </p:sp>
      <p:pic>
        <p:nvPicPr>
          <p:cNvPr id="10" name="Picture 9" descr="Text&#10;&#10;Description automatically generated">
            <a:extLst>
              <a:ext uri="{FF2B5EF4-FFF2-40B4-BE49-F238E27FC236}">
                <a16:creationId xmlns:a16="http://schemas.microsoft.com/office/drawing/2014/main" id="{B38E7908-5FE9-4B2C-AE7A-9702E8173F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1085" y="458214"/>
            <a:ext cx="2612141" cy="701041"/>
          </a:xfrm>
          <a:prstGeom prst="rect">
            <a:avLst/>
          </a:prstGeom>
        </p:spPr>
      </p:pic>
    </p:spTree>
    <p:extLst>
      <p:ext uri="{BB962C8B-B14F-4D97-AF65-F5344CB8AC3E}">
        <p14:creationId xmlns:p14="http://schemas.microsoft.com/office/powerpoint/2010/main" val="117702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ull page 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DBE135E-2566-4748-853C-8A3B78F0FB00}" type="slidenum">
              <a:rPr lang="en-GB" smtClean="0"/>
              <a:t>‹#›</a:t>
            </a:fld>
            <a:endParaRPr lang="en-GB"/>
          </a:p>
        </p:txBody>
      </p:sp>
      <p:sp>
        <p:nvSpPr>
          <p:cNvPr id="3" name="Picture Placeholder 7">
            <a:extLst>
              <a:ext uri="{FF2B5EF4-FFF2-40B4-BE49-F238E27FC236}">
                <a16:creationId xmlns:a16="http://schemas.microsoft.com/office/drawing/2014/main" id="{E88513CD-452A-49A0-BC05-45BF303A54FA}"/>
              </a:ext>
            </a:extLst>
          </p:cNvPr>
          <p:cNvSpPr>
            <a:spLocks noGrp="1"/>
          </p:cNvSpPr>
          <p:nvPr>
            <p:ph type="pic" sz="quarter" idx="13" hasCustomPrompt="1"/>
          </p:nvPr>
        </p:nvSpPr>
        <p:spPr>
          <a:xfrm>
            <a:off x="-1" y="0"/>
            <a:ext cx="12193200" cy="6858000"/>
          </a:xfrm>
          <a:solidFill>
            <a:schemeClr val="tx2">
              <a:lumMod val="20000"/>
              <a:lumOff val="80000"/>
            </a:schemeClr>
          </a:solidFill>
        </p:spPr>
        <p:txBody>
          <a:bodyPr tIns="2844000"/>
          <a:lstStyle>
            <a:lvl1pPr algn="ctr">
              <a:defRPr sz="1600"/>
            </a:lvl1pPr>
          </a:lstStyle>
          <a:p>
            <a:r>
              <a:rPr lang="en-GB" dirty="0"/>
              <a:t>INSERT IMAGE HERE</a:t>
            </a:r>
          </a:p>
        </p:txBody>
      </p:sp>
      <p:sp>
        <p:nvSpPr>
          <p:cNvPr id="5" name="TextBox 4">
            <a:extLst>
              <a:ext uri="{FF2B5EF4-FFF2-40B4-BE49-F238E27FC236}">
                <a16:creationId xmlns:a16="http://schemas.microsoft.com/office/drawing/2014/main" id="{46CC53B5-B454-4E9E-912B-2077F47070DE}"/>
              </a:ext>
            </a:extLst>
          </p:cNvPr>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Tree>
    <p:extLst>
      <p:ext uri="{BB962C8B-B14F-4D97-AF65-F5344CB8AC3E}">
        <p14:creationId xmlns:p14="http://schemas.microsoft.com/office/powerpoint/2010/main" val="264096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Quote Opt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1E9B81-C4D9-4F57-B976-664E04E56396}"/>
              </a:ext>
            </a:extLst>
          </p:cNvPr>
          <p:cNvSpPr/>
          <p:nvPr userDrawn="1"/>
        </p:nvSpPr>
        <p:spPr>
          <a:xfrm>
            <a:off x="0" y="0"/>
            <a:ext cx="12192000"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 Placeholder 5">
            <a:extLst>
              <a:ext uri="{FF2B5EF4-FFF2-40B4-BE49-F238E27FC236}">
                <a16:creationId xmlns:a16="http://schemas.microsoft.com/office/drawing/2014/main" id="{9A7B2A62-B196-4B85-A992-548362744C9A}"/>
              </a:ext>
            </a:extLst>
          </p:cNvPr>
          <p:cNvSpPr>
            <a:spLocks noGrp="1"/>
          </p:cNvSpPr>
          <p:nvPr>
            <p:ph type="body" sz="quarter" idx="13"/>
          </p:nvPr>
        </p:nvSpPr>
        <p:spPr>
          <a:xfrm>
            <a:off x="2762250" y="2809876"/>
            <a:ext cx="7096125" cy="2114550"/>
          </a:xfrm>
        </p:spPr>
        <p:txBody>
          <a:bodyPr/>
          <a:lstStyle>
            <a:lvl1pPr>
              <a:lnSpc>
                <a:spcPts val="3400"/>
              </a:lnSpc>
              <a:spcBef>
                <a:spcPts val="0"/>
              </a:spcBef>
              <a:defRPr sz="3000">
                <a:solidFill>
                  <a:schemeClr val="bg1"/>
                </a:solidFill>
              </a:defRPr>
            </a:lvl1pPr>
          </a:lstStyle>
          <a:p>
            <a:pPr lvl="0"/>
            <a:r>
              <a:rPr lang="en-GB"/>
              <a:t>Click to edit Master text styles</a:t>
            </a:r>
          </a:p>
        </p:txBody>
      </p:sp>
      <p:sp>
        <p:nvSpPr>
          <p:cNvPr id="8" name="TextBox 7">
            <a:extLst>
              <a:ext uri="{FF2B5EF4-FFF2-40B4-BE49-F238E27FC236}">
                <a16:creationId xmlns:a16="http://schemas.microsoft.com/office/drawing/2014/main" id="{3E39862F-224F-4A76-9B4E-727E9147E84F}"/>
              </a:ext>
            </a:extLst>
          </p:cNvPr>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9" name="Slide Number Placeholder 3">
            <a:extLst>
              <a:ext uri="{FF2B5EF4-FFF2-40B4-BE49-F238E27FC236}">
                <a16:creationId xmlns:a16="http://schemas.microsoft.com/office/drawing/2014/main" id="{01A688F5-35A9-294F-B0FE-08BEE1A17F7F}"/>
              </a:ext>
            </a:extLst>
          </p:cNvPr>
          <p:cNvSpPr>
            <a:spLocks noGrp="1"/>
          </p:cNvSpPr>
          <p:nvPr>
            <p:ph type="sldNum" sz="quarter" idx="12"/>
          </p:nvPr>
        </p:nvSpPr>
        <p:spPr>
          <a:xfrm>
            <a:off x="11466740" y="6511066"/>
            <a:ext cx="290100" cy="191861"/>
          </a:xfrm>
        </p:spPr>
        <p:txBody>
          <a:bodyPr/>
          <a:lstStyle/>
          <a:p>
            <a:fld id="{DDBE135E-2566-4748-853C-8A3B78F0FB00}" type="slidenum">
              <a:rPr lang="en-GB" smtClean="0"/>
              <a:t>‹#›</a:t>
            </a:fld>
            <a:endParaRPr lang="en-GB" dirty="0"/>
          </a:p>
        </p:txBody>
      </p:sp>
    </p:spTree>
    <p:extLst>
      <p:ext uri="{BB962C8B-B14F-4D97-AF65-F5344CB8AC3E}">
        <p14:creationId xmlns:p14="http://schemas.microsoft.com/office/powerpoint/2010/main" val="1689836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Opt2">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DBE135E-2566-4748-853C-8A3B78F0FB00}" type="slidenum">
              <a:rPr lang="en-GB" smtClean="0"/>
              <a:t>‹#›</a:t>
            </a:fld>
            <a:endParaRPr lang="en-GB"/>
          </a:p>
        </p:txBody>
      </p:sp>
      <p:sp>
        <p:nvSpPr>
          <p:cNvPr id="6" name="Text Placeholder 5">
            <a:extLst>
              <a:ext uri="{FF2B5EF4-FFF2-40B4-BE49-F238E27FC236}">
                <a16:creationId xmlns:a16="http://schemas.microsoft.com/office/drawing/2014/main" id="{9A7B2A62-B196-4B85-A992-548362744C9A}"/>
              </a:ext>
            </a:extLst>
          </p:cNvPr>
          <p:cNvSpPr>
            <a:spLocks noGrp="1"/>
          </p:cNvSpPr>
          <p:nvPr>
            <p:ph type="body" sz="quarter" idx="13"/>
          </p:nvPr>
        </p:nvSpPr>
        <p:spPr>
          <a:xfrm>
            <a:off x="2762250" y="2809876"/>
            <a:ext cx="7096125" cy="2114550"/>
          </a:xfrm>
        </p:spPr>
        <p:txBody>
          <a:bodyPr/>
          <a:lstStyle>
            <a:lvl1pPr>
              <a:lnSpc>
                <a:spcPts val="3400"/>
              </a:lnSpc>
              <a:spcBef>
                <a:spcPts val="0"/>
              </a:spcBef>
              <a:defRPr sz="3000">
                <a:solidFill>
                  <a:srgbClr val="0569B9"/>
                </a:solidFill>
              </a:defRPr>
            </a:lvl1pPr>
          </a:lstStyle>
          <a:p>
            <a:pPr lvl="0"/>
            <a:r>
              <a:rPr lang="en-GB"/>
              <a:t>Click to edit Master text styles</a:t>
            </a:r>
          </a:p>
        </p:txBody>
      </p:sp>
    </p:spTree>
    <p:extLst>
      <p:ext uri="{BB962C8B-B14F-4D97-AF65-F5344CB8AC3E}">
        <p14:creationId xmlns:p14="http://schemas.microsoft.com/office/powerpoint/2010/main" val="2488982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DBE135E-2566-4748-853C-8A3B78F0FB00}" type="slidenum">
              <a:rPr lang="en-GB" smtClean="0"/>
              <a:t>‹#›</a:t>
            </a:fld>
            <a:endParaRPr lang="en-GB"/>
          </a:p>
        </p:txBody>
      </p:sp>
      <p:sp>
        <p:nvSpPr>
          <p:cNvPr id="5" name="Picture Placeholder 7">
            <a:extLst>
              <a:ext uri="{FF2B5EF4-FFF2-40B4-BE49-F238E27FC236}">
                <a16:creationId xmlns:a16="http://schemas.microsoft.com/office/drawing/2014/main" id="{C19C31A9-08D4-4D77-B37E-A5087A19A1BD}"/>
              </a:ext>
            </a:extLst>
          </p:cNvPr>
          <p:cNvSpPr>
            <a:spLocks noGrp="1"/>
          </p:cNvSpPr>
          <p:nvPr>
            <p:ph type="pic" sz="quarter" idx="13" hasCustomPrompt="1"/>
          </p:nvPr>
        </p:nvSpPr>
        <p:spPr>
          <a:xfrm>
            <a:off x="479424" y="457200"/>
            <a:ext cx="5367600" cy="3381375"/>
          </a:xfrm>
          <a:solidFill>
            <a:schemeClr val="tx2">
              <a:lumMod val="20000"/>
              <a:lumOff val="80000"/>
            </a:schemeClr>
          </a:solidFill>
        </p:spPr>
        <p:txBody>
          <a:bodyPr tIns="1188000"/>
          <a:lstStyle>
            <a:lvl1pPr algn="ctr">
              <a:defRPr sz="1100"/>
            </a:lvl1pPr>
          </a:lstStyle>
          <a:p>
            <a:r>
              <a:rPr lang="en-GB" dirty="0"/>
              <a:t>INSERT IMAGE HERE</a:t>
            </a:r>
          </a:p>
        </p:txBody>
      </p:sp>
      <p:sp>
        <p:nvSpPr>
          <p:cNvPr id="7" name="Text Placeholder 6">
            <a:extLst>
              <a:ext uri="{FF2B5EF4-FFF2-40B4-BE49-F238E27FC236}">
                <a16:creationId xmlns:a16="http://schemas.microsoft.com/office/drawing/2014/main" id="{11819443-3862-421E-9D1F-C1C1E1F9AE0E}"/>
              </a:ext>
            </a:extLst>
          </p:cNvPr>
          <p:cNvSpPr>
            <a:spLocks noGrp="1"/>
          </p:cNvSpPr>
          <p:nvPr>
            <p:ph type="body" sz="quarter" idx="14"/>
          </p:nvPr>
        </p:nvSpPr>
        <p:spPr>
          <a:xfrm>
            <a:off x="479424" y="4038600"/>
            <a:ext cx="5376863" cy="847725"/>
          </a:xfrm>
        </p:spPr>
        <p:txBody>
          <a:bodyPr/>
          <a:lstStyle>
            <a:lvl1pPr>
              <a:defRPr sz="1800">
                <a:solidFill>
                  <a:schemeClr val="accent1"/>
                </a:solidFill>
              </a:defRPr>
            </a:lvl1pPr>
          </a:lstStyle>
          <a:p>
            <a:pPr lvl="0"/>
            <a:r>
              <a:rPr lang="en-GB"/>
              <a:t>Click to edit Master text styles</a:t>
            </a:r>
          </a:p>
        </p:txBody>
      </p:sp>
      <p:cxnSp>
        <p:nvCxnSpPr>
          <p:cNvPr id="9" name="Straight Connector 8">
            <a:extLst>
              <a:ext uri="{FF2B5EF4-FFF2-40B4-BE49-F238E27FC236}">
                <a16:creationId xmlns:a16="http://schemas.microsoft.com/office/drawing/2014/main" id="{7A1523B7-0D31-4926-B6EA-01E28AD2E033}"/>
              </a:ext>
            </a:extLst>
          </p:cNvPr>
          <p:cNvCxnSpPr/>
          <p:nvPr userDrawn="1"/>
        </p:nvCxnSpPr>
        <p:spPr>
          <a:xfrm>
            <a:off x="6073698" y="457200"/>
            <a:ext cx="0" cy="43920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1F507730-4B43-4F69-8959-C8C3C6C5B252}"/>
              </a:ext>
            </a:extLst>
          </p:cNvPr>
          <p:cNvSpPr>
            <a:spLocks noGrp="1"/>
          </p:cNvSpPr>
          <p:nvPr>
            <p:ph type="pic" sz="quarter" idx="15" hasCustomPrompt="1"/>
          </p:nvPr>
        </p:nvSpPr>
        <p:spPr>
          <a:xfrm>
            <a:off x="6324614" y="457200"/>
            <a:ext cx="5367321" cy="3381375"/>
          </a:xfrm>
          <a:solidFill>
            <a:schemeClr val="tx2">
              <a:lumMod val="20000"/>
              <a:lumOff val="80000"/>
            </a:schemeClr>
          </a:solidFill>
        </p:spPr>
        <p:txBody>
          <a:bodyPr tIns="1188000"/>
          <a:lstStyle>
            <a:lvl1pPr algn="ctr">
              <a:defRPr sz="1100"/>
            </a:lvl1pPr>
          </a:lstStyle>
          <a:p>
            <a:r>
              <a:rPr lang="en-GB" dirty="0"/>
              <a:t>INSERT IMAGE HERE</a:t>
            </a:r>
          </a:p>
        </p:txBody>
      </p:sp>
      <p:sp>
        <p:nvSpPr>
          <p:cNvPr id="11" name="Text Placeholder 6">
            <a:extLst>
              <a:ext uri="{FF2B5EF4-FFF2-40B4-BE49-F238E27FC236}">
                <a16:creationId xmlns:a16="http://schemas.microsoft.com/office/drawing/2014/main" id="{9FF6C9C2-5549-4C12-A21F-41CD1B63506D}"/>
              </a:ext>
            </a:extLst>
          </p:cNvPr>
          <p:cNvSpPr>
            <a:spLocks noGrp="1"/>
          </p:cNvSpPr>
          <p:nvPr>
            <p:ph type="body" sz="quarter" idx="16"/>
          </p:nvPr>
        </p:nvSpPr>
        <p:spPr>
          <a:xfrm>
            <a:off x="6335712" y="4038600"/>
            <a:ext cx="5303838" cy="847725"/>
          </a:xfrm>
        </p:spPr>
        <p:txBody>
          <a:bodyPr/>
          <a:lstStyle>
            <a:lvl1pPr>
              <a:defRPr sz="1800">
                <a:solidFill>
                  <a:schemeClr val="accent1"/>
                </a:solidFill>
              </a:defRPr>
            </a:lvl1pPr>
          </a:lstStyle>
          <a:p>
            <a:pPr lvl="0"/>
            <a:r>
              <a:rPr lang="en-GB"/>
              <a:t>Click to edit Master text styles</a:t>
            </a:r>
          </a:p>
        </p:txBody>
      </p:sp>
    </p:spTree>
    <p:extLst>
      <p:ext uri="{BB962C8B-B14F-4D97-AF65-F5344CB8AC3E}">
        <p14:creationId xmlns:p14="http://schemas.microsoft.com/office/powerpoint/2010/main" val="2057045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DBE135E-2566-4748-853C-8A3B78F0FB00}" type="slidenum">
              <a:rPr lang="en-GB" smtClean="0"/>
              <a:t>‹#›</a:t>
            </a:fld>
            <a:endParaRPr lang="en-GB"/>
          </a:p>
        </p:txBody>
      </p:sp>
      <p:sp>
        <p:nvSpPr>
          <p:cNvPr id="5" name="Picture Placeholder 7">
            <a:extLst>
              <a:ext uri="{FF2B5EF4-FFF2-40B4-BE49-F238E27FC236}">
                <a16:creationId xmlns:a16="http://schemas.microsoft.com/office/drawing/2014/main" id="{C19C31A9-08D4-4D77-B37E-A5087A19A1BD}"/>
              </a:ext>
            </a:extLst>
          </p:cNvPr>
          <p:cNvSpPr>
            <a:spLocks noGrp="1"/>
          </p:cNvSpPr>
          <p:nvPr>
            <p:ph type="pic" sz="quarter" idx="13" hasCustomPrompt="1"/>
          </p:nvPr>
        </p:nvSpPr>
        <p:spPr>
          <a:xfrm>
            <a:off x="479425" y="457200"/>
            <a:ext cx="3425825" cy="3381375"/>
          </a:xfrm>
          <a:solidFill>
            <a:schemeClr val="tx2">
              <a:lumMod val="20000"/>
              <a:lumOff val="80000"/>
            </a:schemeClr>
          </a:solidFill>
        </p:spPr>
        <p:txBody>
          <a:bodyPr tIns="1188000"/>
          <a:lstStyle>
            <a:lvl1pPr algn="ctr">
              <a:defRPr sz="1100"/>
            </a:lvl1pPr>
          </a:lstStyle>
          <a:p>
            <a:r>
              <a:rPr lang="en-GB" dirty="0"/>
              <a:t>INSERT IMAGE HERE</a:t>
            </a:r>
          </a:p>
        </p:txBody>
      </p:sp>
      <p:sp>
        <p:nvSpPr>
          <p:cNvPr id="7" name="Text Placeholder 6">
            <a:extLst>
              <a:ext uri="{FF2B5EF4-FFF2-40B4-BE49-F238E27FC236}">
                <a16:creationId xmlns:a16="http://schemas.microsoft.com/office/drawing/2014/main" id="{11819443-3862-421E-9D1F-C1C1E1F9AE0E}"/>
              </a:ext>
            </a:extLst>
          </p:cNvPr>
          <p:cNvSpPr>
            <a:spLocks noGrp="1"/>
          </p:cNvSpPr>
          <p:nvPr>
            <p:ph type="body" sz="quarter" idx="14"/>
          </p:nvPr>
        </p:nvSpPr>
        <p:spPr>
          <a:xfrm>
            <a:off x="479425" y="4038600"/>
            <a:ext cx="3397250" cy="847725"/>
          </a:xfrm>
        </p:spPr>
        <p:txBody>
          <a:bodyPr/>
          <a:lstStyle>
            <a:lvl1pPr>
              <a:defRPr sz="1800">
                <a:solidFill>
                  <a:schemeClr val="accent1"/>
                </a:solidFill>
              </a:defRPr>
            </a:lvl1pPr>
          </a:lstStyle>
          <a:p>
            <a:pPr lvl="0"/>
            <a:r>
              <a:rPr lang="en-GB"/>
              <a:t>Click to edit Master text styles</a:t>
            </a:r>
          </a:p>
        </p:txBody>
      </p:sp>
      <p:cxnSp>
        <p:nvCxnSpPr>
          <p:cNvPr id="9" name="Straight Connector 8">
            <a:extLst>
              <a:ext uri="{FF2B5EF4-FFF2-40B4-BE49-F238E27FC236}">
                <a16:creationId xmlns:a16="http://schemas.microsoft.com/office/drawing/2014/main" id="{7A1523B7-0D31-4926-B6EA-01E28AD2E033}"/>
              </a:ext>
            </a:extLst>
          </p:cNvPr>
          <p:cNvCxnSpPr/>
          <p:nvPr userDrawn="1"/>
        </p:nvCxnSpPr>
        <p:spPr>
          <a:xfrm>
            <a:off x="4143375" y="457200"/>
            <a:ext cx="0" cy="43200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1F507730-4B43-4F69-8959-C8C3C6C5B252}"/>
              </a:ext>
            </a:extLst>
          </p:cNvPr>
          <p:cNvSpPr>
            <a:spLocks noGrp="1"/>
          </p:cNvSpPr>
          <p:nvPr>
            <p:ph type="pic" sz="quarter" idx="15" hasCustomPrompt="1"/>
          </p:nvPr>
        </p:nvSpPr>
        <p:spPr>
          <a:xfrm>
            <a:off x="4375149" y="457200"/>
            <a:ext cx="3425825" cy="3381375"/>
          </a:xfrm>
          <a:solidFill>
            <a:schemeClr val="tx2">
              <a:lumMod val="20000"/>
              <a:lumOff val="80000"/>
            </a:schemeClr>
          </a:solidFill>
        </p:spPr>
        <p:txBody>
          <a:bodyPr tIns="1188000"/>
          <a:lstStyle>
            <a:lvl1pPr algn="ctr">
              <a:defRPr sz="1100"/>
            </a:lvl1pPr>
          </a:lstStyle>
          <a:p>
            <a:r>
              <a:rPr lang="en-GB" dirty="0"/>
              <a:t>INSERT IMAGE HERE</a:t>
            </a:r>
          </a:p>
        </p:txBody>
      </p:sp>
      <p:sp>
        <p:nvSpPr>
          <p:cNvPr id="11" name="Text Placeholder 6">
            <a:extLst>
              <a:ext uri="{FF2B5EF4-FFF2-40B4-BE49-F238E27FC236}">
                <a16:creationId xmlns:a16="http://schemas.microsoft.com/office/drawing/2014/main" id="{9FF6C9C2-5549-4C12-A21F-41CD1B63506D}"/>
              </a:ext>
            </a:extLst>
          </p:cNvPr>
          <p:cNvSpPr>
            <a:spLocks noGrp="1"/>
          </p:cNvSpPr>
          <p:nvPr>
            <p:ph type="body" sz="quarter" idx="16"/>
          </p:nvPr>
        </p:nvSpPr>
        <p:spPr>
          <a:xfrm>
            <a:off x="4375150" y="4038600"/>
            <a:ext cx="3397250" cy="847725"/>
          </a:xfrm>
        </p:spPr>
        <p:txBody>
          <a:bodyPr/>
          <a:lstStyle>
            <a:lvl1pPr>
              <a:defRPr sz="1800">
                <a:solidFill>
                  <a:schemeClr val="accent1"/>
                </a:solidFill>
              </a:defRPr>
            </a:lvl1pPr>
          </a:lstStyle>
          <a:p>
            <a:pPr lvl="0"/>
            <a:r>
              <a:rPr lang="en-GB"/>
              <a:t>Click to edit Master text styles</a:t>
            </a:r>
          </a:p>
        </p:txBody>
      </p:sp>
      <p:cxnSp>
        <p:nvCxnSpPr>
          <p:cNvPr id="12" name="Straight Connector 11">
            <a:extLst>
              <a:ext uri="{FF2B5EF4-FFF2-40B4-BE49-F238E27FC236}">
                <a16:creationId xmlns:a16="http://schemas.microsoft.com/office/drawing/2014/main" id="{279BF4E4-BFB4-4F64-AED9-25DFB4841803}"/>
              </a:ext>
            </a:extLst>
          </p:cNvPr>
          <p:cNvCxnSpPr/>
          <p:nvPr userDrawn="1"/>
        </p:nvCxnSpPr>
        <p:spPr>
          <a:xfrm>
            <a:off x="8039100" y="457200"/>
            <a:ext cx="0" cy="42672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9492E3B-9BE5-4B61-83C0-A34107DE1905}"/>
              </a:ext>
            </a:extLst>
          </p:cNvPr>
          <p:cNvCxnSpPr/>
          <p:nvPr userDrawn="1"/>
        </p:nvCxnSpPr>
        <p:spPr>
          <a:xfrm>
            <a:off x="8039099" y="457200"/>
            <a:ext cx="0" cy="43200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sp>
        <p:nvSpPr>
          <p:cNvPr id="14" name="Picture Placeholder 7">
            <a:extLst>
              <a:ext uri="{FF2B5EF4-FFF2-40B4-BE49-F238E27FC236}">
                <a16:creationId xmlns:a16="http://schemas.microsoft.com/office/drawing/2014/main" id="{1B7102AC-FA28-4F5A-9E72-AA9A27355941}"/>
              </a:ext>
            </a:extLst>
          </p:cNvPr>
          <p:cNvSpPr>
            <a:spLocks noGrp="1"/>
          </p:cNvSpPr>
          <p:nvPr>
            <p:ph type="pic" sz="quarter" idx="17" hasCustomPrompt="1"/>
          </p:nvPr>
        </p:nvSpPr>
        <p:spPr>
          <a:xfrm>
            <a:off x="8270874" y="457200"/>
            <a:ext cx="3425825" cy="3381375"/>
          </a:xfrm>
          <a:solidFill>
            <a:schemeClr val="tx2">
              <a:lumMod val="20000"/>
              <a:lumOff val="80000"/>
            </a:schemeClr>
          </a:solidFill>
        </p:spPr>
        <p:txBody>
          <a:bodyPr tIns="1188000"/>
          <a:lstStyle>
            <a:lvl1pPr algn="ctr">
              <a:defRPr sz="1100"/>
            </a:lvl1pPr>
          </a:lstStyle>
          <a:p>
            <a:r>
              <a:rPr lang="en-GB" dirty="0"/>
              <a:t>INSERT IMAGE HERE</a:t>
            </a:r>
          </a:p>
        </p:txBody>
      </p:sp>
      <p:sp>
        <p:nvSpPr>
          <p:cNvPr id="15" name="Text Placeholder 6">
            <a:extLst>
              <a:ext uri="{FF2B5EF4-FFF2-40B4-BE49-F238E27FC236}">
                <a16:creationId xmlns:a16="http://schemas.microsoft.com/office/drawing/2014/main" id="{BC2453ED-5664-44F6-917B-4CFD0EA37842}"/>
              </a:ext>
            </a:extLst>
          </p:cNvPr>
          <p:cNvSpPr>
            <a:spLocks noGrp="1"/>
          </p:cNvSpPr>
          <p:nvPr>
            <p:ph type="body" sz="quarter" idx="18"/>
          </p:nvPr>
        </p:nvSpPr>
        <p:spPr>
          <a:xfrm>
            <a:off x="8270874" y="4038600"/>
            <a:ext cx="3397250" cy="847725"/>
          </a:xfrm>
        </p:spPr>
        <p:txBody>
          <a:bodyPr/>
          <a:lstStyle>
            <a:lvl1pPr>
              <a:defRPr sz="1800">
                <a:solidFill>
                  <a:schemeClr val="accent1"/>
                </a:solidFill>
              </a:defRPr>
            </a:lvl1pPr>
          </a:lstStyle>
          <a:p>
            <a:pPr lvl="0"/>
            <a:r>
              <a:rPr lang="en-GB"/>
              <a:t>Click to edit Master text styles</a:t>
            </a:r>
          </a:p>
        </p:txBody>
      </p:sp>
    </p:spTree>
    <p:extLst>
      <p:ext uri="{BB962C8B-B14F-4D97-AF65-F5344CB8AC3E}">
        <p14:creationId xmlns:p14="http://schemas.microsoft.com/office/powerpoint/2010/main" val="64261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DBE135E-2566-4748-853C-8A3B78F0FB00}" type="slidenum">
              <a:rPr lang="en-GB" smtClean="0"/>
              <a:t>‹#›</a:t>
            </a:fld>
            <a:endParaRPr lang="en-GB"/>
          </a:p>
        </p:txBody>
      </p:sp>
      <p:sp>
        <p:nvSpPr>
          <p:cNvPr id="5" name="Picture Placeholder 7">
            <a:extLst>
              <a:ext uri="{FF2B5EF4-FFF2-40B4-BE49-F238E27FC236}">
                <a16:creationId xmlns:a16="http://schemas.microsoft.com/office/drawing/2014/main" id="{C19C31A9-08D4-4D77-B37E-A5087A19A1BD}"/>
              </a:ext>
            </a:extLst>
          </p:cNvPr>
          <p:cNvSpPr>
            <a:spLocks noGrp="1"/>
          </p:cNvSpPr>
          <p:nvPr>
            <p:ph type="pic" sz="quarter" idx="13" hasCustomPrompt="1"/>
          </p:nvPr>
        </p:nvSpPr>
        <p:spPr>
          <a:xfrm>
            <a:off x="479426" y="457200"/>
            <a:ext cx="2435224" cy="3381375"/>
          </a:xfrm>
          <a:solidFill>
            <a:schemeClr val="tx2">
              <a:lumMod val="20000"/>
              <a:lumOff val="80000"/>
            </a:schemeClr>
          </a:solidFill>
        </p:spPr>
        <p:txBody>
          <a:bodyPr tIns="1296000"/>
          <a:lstStyle>
            <a:lvl1pPr algn="ctr">
              <a:defRPr sz="1100"/>
            </a:lvl1pPr>
          </a:lstStyle>
          <a:p>
            <a:r>
              <a:rPr lang="en-GB" dirty="0"/>
              <a:t>INSERT IMAGE HERE</a:t>
            </a:r>
          </a:p>
        </p:txBody>
      </p:sp>
      <p:sp>
        <p:nvSpPr>
          <p:cNvPr id="7" name="Text Placeholder 6">
            <a:extLst>
              <a:ext uri="{FF2B5EF4-FFF2-40B4-BE49-F238E27FC236}">
                <a16:creationId xmlns:a16="http://schemas.microsoft.com/office/drawing/2014/main" id="{11819443-3862-421E-9D1F-C1C1E1F9AE0E}"/>
              </a:ext>
            </a:extLst>
          </p:cNvPr>
          <p:cNvSpPr>
            <a:spLocks noGrp="1"/>
          </p:cNvSpPr>
          <p:nvPr>
            <p:ph type="body" sz="quarter" idx="14"/>
          </p:nvPr>
        </p:nvSpPr>
        <p:spPr>
          <a:xfrm>
            <a:off x="479426" y="4038600"/>
            <a:ext cx="2449514" cy="847725"/>
          </a:xfrm>
        </p:spPr>
        <p:txBody>
          <a:bodyPr/>
          <a:lstStyle>
            <a:lvl1pPr>
              <a:defRPr sz="1800">
                <a:solidFill>
                  <a:schemeClr val="accent1"/>
                </a:solidFill>
              </a:defRPr>
            </a:lvl1pPr>
          </a:lstStyle>
          <a:p>
            <a:pPr lvl="0"/>
            <a:r>
              <a:rPr lang="en-GB"/>
              <a:t>Click to edit Master text styles</a:t>
            </a:r>
          </a:p>
        </p:txBody>
      </p:sp>
      <p:cxnSp>
        <p:nvCxnSpPr>
          <p:cNvPr id="9" name="Straight Connector 8">
            <a:extLst>
              <a:ext uri="{FF2B5EF4-FFF2-40B4-BE49-F238E27FC236}">
                <a16:creationId xmlns:a16="http://schemas.microsoft.com/office/drawing/2014/main" id="{7A1523B7-0D31-4926-B6EA-01E28AD2E033}"/>
              </a:ext>
            </a:extLst>
          </p:cNvPr>
          <p:cNvCxnSpPr/>
          <p:nvPr userDrawn="1"/>
        </p:nvCxnSpPr>
        <p:spPr>
          <a:xfrm>
            <a:off x="3171825" y="457200"/>
            <a:ext cx="0" cy="43200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sp>
        <p:nvSpPr>
          <p:cNvPr id="17" name="Picture Placeholder 7">
            <a:extLst>
              <a:ext uri="{FF2B5EF4-FFF2-40B4-BE49-F238E27FC236}">
                <a16:creationId xmlns:a16="http://schemas.microsoft.com/office/drawing/2014/main" id="{C1641D7B-0A2D-4BB1-A366-38E53A50EE73}"/>
              </a:ext>
            </a:extLst>
          </p:cNvPr>
          <p:cNvSpPr>
            <a:spLocks noGrp="1"/>
          </p:cNvSpPr>
          <p:nvPr>
            <p:ph type="pic" sz="quarter" idx="15" hasCustomPrompt="1"/>
          </p:nvPr>
        </p:nvSpPr>
        <p:spPr>
          <a:xfrm>
            <a:off x="3405188" y="457200"/>
            <a:ext cx="2435224" cy="3381375"/>
          </a:xfrm>
          <a:solidFill>
            <a:schemeClr val="tx2">
              <a:lumMod val="20000"/>
              <a:lumOff val="80000"/>
            </a:schemeClr>
          </a:solidFill>
        </p:spPr>
        <p:txBody>
          <a:bodyPr tIns="1296000"/>
          <a:lstStyle>
            <a:lvl1pPr algn="ctr">
              <a:defRPr sz="1100"/>
            </a:lvl1pPr>
          </a:lstStyle>
          <a:p>
            <a:r>
              <a:rPr lang="en-GB" dirty="0"/>
              <a:t>INSERT IMAGE HERE</a:t>
            </a:r>
          </a:p>
        </p:txBody>
      </p:sp>
      <p:sp>
        <p:nvSpPr>
          <p:cNvPr id="18" name="Text Placeholder 6">
            <a:extLst>
              <a:ext uri="{FF2B5EF4-FFF2-40B4-BE49-F238E27FC236}">
                <a16:creationId xmlns:a16="http://schemas.microsoft.com/office/drawing/2014/main" id="{590AA397-2101-4A70-B8D3-8541F8BA33AD}"/>
              </a:ext>
            </a:extLst>
          </p:cNvPr>
          <p:cNvSpPr>
            <a:spLocks noGrp="1"/>
          </p:cNvSpPr>
          <p:nvPr>
            <p:ph type="body" sz="quarter" idx="16"/>
          </p:nvPr>
        </p:nvSpPr>
        <p:spPr>
          <a:xfrm>
            <a:off x="3394076" y="4038600"/>
            <a:ext cx="2449514" cy="847725"/>
          </a:xfrm>
        </p:spPr>
        <p:txBody>
          <a:bodyPr/>
          <a:lstStyle>
            <a:lvl1pPr>
              <a:defRPr sz="1800">
                <a:solidFill>
                  <a:schemeClr val="accent1"/>
                </a:solidFill>
              </a:defRPr>
            </a:lvl1pPr>
          </a:lstStyle>
          <a:p>
            <a:pPr lvl="0"/>
            <a:r>
              <a:rPr lang="en-GB"/>
              <a:t>Click to edit Master text styles</a:t>
            </a:r>
          </a:p>
        </p:txBody>
      </p:sp>
      <p:cxnSp>
        <p:nvCxnSpPr>
          <p:cNvPr id="19" name="Straight Connector 18">
            <a:extLst>
              <a:ext uri="{FF2B5EF4-FFF2-40B4-BE49-F238E27FC236}">
                <a16:creationId xmlns:a16="http://schemas.microsoft.com/office/drawing/2014/main" id="{F19E1275-FCF1-459F-991C-BA329E568E30}"/>
              </a:ext>
            </a:extLst>
          </p:cNvPr>
          <p:cNvCxnSpPr/>
          <p:nvPr userDrawn="1"/>
        </p:nvCxnSpPr>
        <p:spPr>
          <a:xfrm>
            <a:off x="6086475" y="457200"/>
            <a:ext cx="0" cy="43200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sp>
        <p:nvSpPr>
          <p:cNvPr id="20" name="Picture Placeholder 7">
            <a:extLst>
              <a:ext uri="{FF2B5EF4-FFF2-40B4-BE49-F238E27FC236}">
                <a16:creationId xmlns:a16="http://schemas.microsoft.com/office/drawing/2014/main" id="{BC4A69A1-FCE3-4A09-B2F6-3F05EFC8A1F2}"/>
              </a:ext>
            </a:extLst>
          </p:cNvPr>
          <p:cNvSpPr>
            <a:spLocks noGrp="1"/>
          </p:cNvSpPr>
          <p:nvPr>
            <p:ph type="pic" sz="quarter" idx="17" hasCustomPrompt="1"/>
          </p:nvPr>
        </p:nvSpPr>
        <p:spPr>
          <a:xfrm>
            <a:off x="6330950" y="457200"/>
            <a:ext cx="2435224" cy="3381375"/>
          </a:xfrm>
          <a:solidFill>
            <a:schemeClr val="tx2">
              <a:lumMod val="20000"/>
              <a:lumOff val="80000"/>
            </a:schemeClr>
          </a:solidFill>
        </p:spPr>
        <p:txBody>
          <a:bodyPr tIns="1296000"/>
          <a:lstStyle>
            <a:lvl1pPr algn="ctr">
              <a:defRPr sz="1100"/>
            </a:lvl1pPr>
          </a:lstStyle>
          <a:p>
            <a:r>
              <a:rPr lang="en-GB" dirty="0"/>
              <a:t>INSERT IMAGE HERE</a:t>
            </a:r>
          </a:p>
        </p:txBody>
      </p:sp>
      <p:sp>
        <p:nvSpPr>
          <p:cNvPr id="21" name="Text Placeholder 6">
            <a:extLst>
              <a:ext uri="{FF2B5EF4-FFF2-40B4-BE49-F238E27FC236}">
                <a16:creationId xmlns:a16="http://schemas.microsoft.com/office/drawing/2014/main" id="{87DCFF6F-5624-43CB-992D-A9A15C278D76}"/>
              </a:ext>
            </a:extLst>
          </p:cNvPr>
          <p:cNvSpPr>
            <a:spLocks noGrp="1"/>
          </p:cNvSpPr>
          <p:nvPr>
            <p:ph type="body" sz="quarter" idx="18"/>
          </p:nvPr>
        </p:nvSpPr>
        <p:spPr>
          <a:xfrm>
            <a:off x="6321426" y="4038600"/>
            <a:ext cx="2449514" cy="847725"/>
          </a:xfrm>
        </p:spPr>
        <p:txBody>
          <a:bodyPr/>
          <a:lstStyle>
            <a:lvl1pPr>
              <a:defRPr sz="1800">
                <a:solidFill>
                  <a:schemeClr val="accent1"/>
                </a:solidFill>
              </a:defRPr>
            </a:lvl1pPr>
          </a:lstStyle>
          <a:p>
            <a:pPr lvl="0"/>
            <a:r>
              <a:rPr lang="en-GB"/>
              <a:t>Click to edit Master text styles</a:t>
            </a:r>
          </a:p>
        </p:txBody>
      </p:sp>
      <p:cxnSp>
        <p:nvCxnSpPr>
          <p:cNvPr id="22" name="Straight Connector 21">
            <a:extLst>
              <a:ext uri="{FF2B5EF4-FFF2-40B4-BE49-F238E27FC236}">
                <a16:creationId xmlns:a16="http://schemas.microsoft.com/office/drawing/2014/main" id="{746E0189-91FD-4811-BEE9-78B3C93512C6}"/>
              </a:ext>
            </a:extLst>
          </p:cNvPr>
          <p:cNvCxnSpPr/>
          <p:nvPr userDrawn="1"/>
        </p:nvCxnSpPr>
        <p:spPr>
          <a:xfrm>
            <a:off x="9013825" y="457200"/>
            <a:ext cx="0" cy="43200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sp>
        <p:nvSpPr>
          <p:cNvPr id="24" name="Picture Placeholder 7">
            <a:extLst>
              <a:ext uri="{FF2B5EF4-FFF2-40B4-BE49-F238E27FC236}">
                <a16:creationId xmlns:a16="http://schemas.microsoft.com/office/drawing/2014/main" id="{5E17F586-7CF3-4F8D-B0B1-2463938F4C0A}"/>
              </a:ext>
            </a:extLst>
          </p:cNvPr>
          <p:cNvSpPr>
            <a:spLocks noGrp="1"/>
          </p:cNvSpPr>
          <p:nvPr>
            <p:ph type="pic" sz="quarter" idx="19" hasCustomPrompt="1"/>
          </p:nvPr>
        </p:nvSpPr>
        <p:spPr>
          <a:xfrm>
            <a:off x="9256712" y="457200"/>
            <a:ext cx="2435224" cy="3381375"/>
          </a:xfrm>
          <a:solidFill>
            <a:schemeClr val="tx2">
              <a:lumMod val="20000"/>
              <a:lumOff val="80000"/>
            </a:schemeClr>
          </a:solidFill>
        </p:spPr>
        <p:txBody>
          <a:bodyPr tIns="1296000"/>
          <a:lstStyle>
            <a:lvl1pPr algn="ctr">
              <a:defRPr sz="1100"/>
            </a:lvl1pPr>
          </a:lstStyle>
          <a:p>
            <a:r>
              <a:rPr lang="en-GB" dirty="0"/>
              <a:t>INSERT IMAGE HERE</a:t>
            </a:r>
          </a:p>
        </p:txBody>
      </p:sp>
      <p:sp>
        <p:nvSpPr>
          <p:cNvPr id="25" name="Text Placeholder 6">
            <a:extLst>
              <a:ext uri="{FF2B5EF4-FFF2-40B4-BE49-F238E27FC236}">
                <a16:creationId xmlns:a16="http://schemas.microsoft.com/office/drawing/2014/main" id="{A7D14AF8-1472-498A-A689-1E2F6799CD3C}"/>
              </a:ext>
            </a:extLst>
          </p:cNvPr>
          <p:cNvSpPr>
            <a:spLocks noGrp="1"/>
          </p:cNvSpPr>
          <p:nvPr>
            <p:ph type="body" sz="quarter" idx="20"/>
          </p:nvPr>
        </p:nvSpPr>
        <p:spPr>
          <a:xfrm>
            <a:off x="9256712" y="4038600"/>
            <a:ext cx="2419350" cy="847725"/>
          </a:xfrm>
        </p:spPr>
        <p:txBody>
          <a:bodyPr/>
          <a:lstStyle>
            <a:lvl1pPr>
              <a:defRPr sz="1800">
                <a:solidFill>
                  <a:schemeClr val="accent1"/>
                </a:solidFill>
              </a:defRPr>
            </a:lvl1pPr>
          </a:lstStyle>
          <a:p>
            <a:pPr lvl="0"/>
            <a:r>
              <a:rPr lang="en-GB"/>
              <a:t>Click to edit Master text styles</a:t>
            </a:r>
          </a:p>
        </p:txBody>
      </p:sp>
    </p:spTree>
    <p:extLst>
      <p:ext uri="{BB962C8B-B14F-4D97-AF65-F5344CB8AC3E}">
        <p14:creationId xmlns:p14="http://schemas.microsoft.com/office/powerpoint/2010/main" val="1572460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reserve="1">
  <p:cSld name="Icons">
    <p:spTree>
      <p:nvGrpSpPr>
        <p:cNvPr id="1" name=""/>
        <p:cNvGrpSpPr/>
        <p:nvPr/>
      </p:nvGrpSpPr>
      <p:grpSpPr>
        <a:xfrm>
          <a:off x="0" y="0"/>
          <a:ext cx="0" cy="0"/>
          <a:chOff x="0" y="0"/>
          <a:chExt cx="0" cy="0"/>
        </a:xfrm>
      </p:grpSpPr>
      <p:sp>
        <p:nvSpPr>
          <p:cNvPr id="2" name="Title 1"/>
          <p:cNvSpPr>
            <a:spLocks noGrp="1"/>
          </p:cNvSpPr>
          <p:nvPr>
            <p:ph type="title"/>
          </p:nvPr>
        </p:nvSpPr>
        <p:spPr>
          <a:xfrm>
            <a:off x="479425" y="411896"/>
            <a:ext cx="6711950" cy="483454"/>
          </a:xfrm>
        </p:spPr>
        <p:txBody>
          <a:bodyPr/>
          <a:lstStyle>
            <a:lvl1pPr>
              <a:lnSpc>
                <a:spcPts val="3400"/>
              </a:lnSpc>
              <a:defRPr sz="3000">
                <a:solidFill>
                  <a:schemeClr val="accent1"/>
                </a:solidFill>
              </a:defRPr>
            </a:lvl1pPr>
          </a:lstStyle>
          <a:p>
            <a:r>
              <a:rPr lang="en-GB"/>
              <a:t>Click to edit Master title style</a:t>
            </a:r>
            <a:endParaRPr lang="en-GB" dirty="0"/>
          </a:p>
        </p:txBody>
      </p:sp>
      <p:sp>
        <p:nvSpPr>
          <p:cNvPr id="5" name="Slide Number Placeholder 4"/>
          <p:cNvSpPr>
            <a:spLocks noGrp="1"/>
          </p:cNvSpPr>
          <p:nvPr>
            <p:ph type="sldNum" sz="quarter" idx="12"/>
          </p:nvPr>
        </p:nvSpPr>
        <p:spPr/>
        <p:txBody>
          <a:bodyPr/>
          <a:lstStyle/>
          <a:p>
            <a:fld id="{DDBE135E-2566-4748-853C-8A3B78F0FB00}" type="slidenum">
              <a:rPr lang="en-GB" smtClean="0"/>
              <a:t>‹#›</a:t>
            </a:fld>
            <a:endParaRPr lang="en-GB"/>
          </a:p>
        </p:txBody>
      </p:sp>
      <p:cxnSp>
        <p:nvCxnSpPr>
          <p:cNvPr id="7" name="Straight Connector 6">
            <a:extLst>
              <a:ext uri="{FF2B5EF4-FFF2-40B4-BE49-F238E27FC236}">
                <a16:creationId xmlns:a16="http://schemas.microsoft.com/office/drawing/2014/main" id="{D1FA51FB-DB38-4837-90B7-21CD244F8C70}"/>
              </a:ext>
            </a:extLst>
          </p:cNvPr>
          <p:cNvCxnSpPr/>
          <p:nvPr userDrawn="1"/>
        </p:nvCxnSpPr>
        <p:spPr>
          <a:xfrm>
            <a:off x="479425" y="1104900"/>
            <a:ext cx="11196638"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2CD56DE-DD12-4042-A24B-689D9F60DEB8}"/>
              </a:ext>
            </a:extLst>
          </p:cNvPr>
          <p:cNvCxnSpPr/>
          <p:nvPr userDrawn="1"/>
        </p:nvCxnSpPr>
        <p:spPr>
          <a:xfrm>
            <a:off x="479425" y="2914650"/>
            <a:ext cx="11196638"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94B333-D9D2-41AF-B703-13749ED01B9C}"/>
              </a:ext>
            </a:extLst>
          </p:cNvPr>
          <p:cNvCxnSpPr/>
          <p:nvPr userDrawn="1"/>
        </p:nvCxnSpPr>
        <p:spPr>
          <a:xfrm>
            <a:off x="479425" y="4705350"/>
            <a:ext cx="11196638"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535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Icons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425" y="411896"/>
            <a:ext cx="6711950" cy="483454"/>
          </a:xfrm>
        </p:spPr>
        <p:txBody>
          <a:bodyPr/>
          <a:lstStyle>
            <a:lvl1pPr>
              <a:lnSpc>
                <a:spcPts val="3400"/>
              </a:lnSpc>
              <a:defRPr sz="3000">
                <a:solidFill>
                  <a:schemeClr val="bg1"/>
                </a:solidFill>
              </a:defRPr>
            </a:lvl1pPr>
          </a:lstStyle>
          <a:p>
            <a:r>
              <a:rPr lang="en-GB"/>
              <a:t>Click to edit Master title style</a:t>
            </a:r>
            <a:endParaRPr lang="en-GB" dirty="0"/>
          </a:p>
        </p:txBody>
      </p:sp>
      <p:sp>
        <p:nvSpPr>
          <p:cNvPr id="5" name="Slide Number Placeholder 4"/>
          <p:cNvSpPr>
            <a:spLocks noGrp="1"/>
          </p:cNvSpPr>
          <p:nvPr>
            <p:ph type="sldNum" sz="quarter" idx="12"/>
          </p:nvPr>
        </p:nvSpPr>
        <p:spPr/>
        <p:txBody>
          <a:bodyPr/>
          <a:lstStyle/>
          <a:p>
            <a:fld id="{DDBE135E-2566-4748-853C-8A3B78F0FB00}" type="slidenum">
              <a:rPr lang="en-GB" smtClean="0"/>
              <a:t>‹#›</a:t>
            </a:fld>
            <a:endParaRPr lang="en-GB"/>
          </a:p>
        </p:txBody>
      </p:sp>
      <p:cxnSp>
        <p:nvCxnSpPr>
          <p:cNvPr id="7" name="Straight Connector 6">
            <a:extLst>
              <a:ext uri="{FF2B5EF4-FFF2-40B4-BE49-F238E27FC236}">
                <a16:creationId xmlns:a16="http://schemas.microsoft.com/office/drawing/2014/main" id="{D1FA51FB-DB38-4837-90B7-21CD244F8C70}"/>
              </a:ext>
            </a:extLst>
          </p:cNvPr>
          <p:cNvCxnSpPr/>
          <p:nvPr userDrawn="1"/>
        </p:nvCxnSpPr>
        <p:spPr>
          <a:xfrm>
            <a:off x="479425" y="1104900"/>
            <a:ext cx="11196638"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2CD56DE-DD12-4042-A24B-689D9F60DEB8}"/>
              </a:ext>
            </a:extLst>
          </p:cNvPr>
          <p:cNvCxnSpPr/>
          <p:nvPr userDrawn="1"/>
        </p:nvCxnSpPr>
        <p:spPr>
          <a:xfrm>
            <a:off x="479425" y="2914650"/>
            <a:ext cx="11196638"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94B333-D9D2-41AF-B703-13749ED01B9C}"/>
              </a:ext>
            </a:extLst>
          </p:cNvPr>
          <p:cNvCxnSpPr/>
          <p:nvPr userDrawn="1"/>
        </p:nvCxnSpPr>
        <p:spPr>
          <a:xfrm>
            <a:off x="479425" y="4705350"/>
            <a:ext cx="11196638"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390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Graph">
    <p:bg>
      <p:bgPr>
        <a:solidFill>
          <a:srgbClr val="E6F0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425" y="411163"/>
            <a:ext cx="4858694" cy="453077"/>
          </a:xfrm>
        </p:spPr>
        <p:txBody>
          <a:bodyPr/>
          <a:lstStyle>
            <a:lvl1pPr>
              <a:lnSpc>
                <a:spcPts val="3400"/>
              </a:lnSpc>
              <a:defRPr sz="3000">
                <a:solidFill>
                  <a:schemeClr val="tx2"/>
                </a:solidFill>
              </a:defRPr>
            </a:lvl1pPr>
          </a:lstStyle>
          <a:p>
            <a:r>
              <a:rPr lang="en-GB"/>
              <a:t>Click to edit Master title style</a:t>
            </a:r>
            <a:endParaRPr lang="en-GB" dirty="0"/>
          </a:p>
        </p:txBody>
      </p:sp>
      <p:sp>
        <p:nvSpPr>
          <p:cNvPr id="5" name="Slide Number Placeholder 4"/>
          <p:cNvSpPr>
            <a:spLocks noGrp="1"/>
          </p:cNvSpPr>
          <p:nvPr>
            <p:ph type="sldNum" sz="quarter" idx="12"/>
          </p:nvPr>
        </p:nvSpPr>
        <p:spPr/>
        <p:txBody>
          <a:bodyPr/>
          <a:lstStyle/>
          <a:p>
            <a:fld id="{DDBE135E-2566-4748-853C-8A3B78F0FB00}" type="slidenum">
              <a:rPr lang="en-GB" smtClean="0"/>
              <a:t>‹#›</a:t>
            </a:fld>
            <a:endParaRPr lang="en-GB"/>
          </a:p>
        </p:txBody>
      </p:sp>
      <p:sp>
        <p:nvSpPr>
          <p:cNvPr id="9" name="Text Placeholder 8">
            <a:extLst>
              <a:ext uri="{FF2B5EF4-FFF2-40B4-BE49-F238E27FC236}">
                <a16:creationId xmlns:a16="http://schemas.microsoft.com/office/drawing/2014/main" id="{7257DB79-C6EC-4871-8A1E-F2CD07968BE0}"/>
              </a:ext>
            </a:extLst>
          </p:cNvPr>
          <p:cNvSpPr>
            <a:spLocks noGrp="1"/>
          </p:cNvSpPr>
          <p:nvPr>
            <p:ph type="body" sz="quarter" idx="13"/>
          </p:nvPr>
        </p:nvSpPr>
        <p:spPr>
          <a:xfrm>
            <a:off x="6475413" y="411163"/>
            <a:ext cx="5200650" cy="454025"/>
          </a:xfrm>
        </p:spPr>
        <p:txBody>
          <a:bodyPr/>
          <a:lstStyle>
            <a:lvl1pPr>
              <a:lnSpc>
                <a:spcPts val="3400"/>
              </a:lnSpc>
              <a:defRPr sz="3000"/>
            </a:lvl1pPr>
          </a:lstStyle>
          <a:p>
            <a:pPr lvl="0"/>
            <a:r>
              <a:rPr lang="en-GB"/>
              <a:t>Click to edit Master text styles</a:t>
            </a:r>
          </a:p>
        </p:txBody>
      </p:sp>
    </p:spTree>
    <p:extLst>
      <p:ext uri="{BB962C8B-B14F-4D97-AF65-F5344CB8AC3E}">
        <p14:creationId xmlns:p14="http://schemas.microsoft.com/office/powerpoint/2010/main" val="2825415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Palette">
    <p:spTree>
      <p:nvGrpSpPr>
        <p:cNvPr id="1" name=""/>
        <p:cNvGrpSpPr/>
        <p:nvPr/>
      </p:nvGrpSpPr>
      <p:grpSpPr>
        <a:xfrm>
          <a:off x="0" y="0"/>
          <a:ext cx="0" cy="0"/>
          <a:chOff x="0" y="0"/>
          <a:chExt cx="0" cy="0"/>
        </a:xfrm>
      </p:grpSpPr>
      <p:sp>
        <p:nvSpPr>
          <p:cNvPr id="2" name="Title 1"/>
          <p:cNvSpPr>
            <a:spLocks noGrp="1"/>
          </p:cNvSpPr>
          <p:nvPr>
            <p:ph type="title"/>
          </p:nvPr>
        </p:nvSpPr>
        <p:spPr>
          <a:xfrm>
            <a:off x="479425" y="411896"/>
            <a:ext cx="6711950" cy="483454"/>
          </a:xfrm>
        </p:spPr>
        <p:txBody>
          <a:bodyPr/>
          <a:lstStyle>
            <a:lvl1pPr>
              <a:lnSpc>
                <a:spcPts val="3400"/>
              </a:lnSpc>
              <a:defRPr sz="3000">
                <a:solidFill>
                  <a:schemeClr val="accent1"/>
                </a:solidFill>
              </a:defRPr>
            </a:lvl1pPr>
          </a:lstStyle>
          <a:p>
            <a:r>
              <a:rPr lang="en-GB"/>
              <a:t>Click to edit Master title style</a:t>
            </a:r>
            <a:endParaRPr lang="en-GB" dirty="0"/>
          </a:p>
        </p:txBody>
      </p:sp>
      <p:sp>
        <p:nvSpPr>
          <p:cNvPr id="5" name="Slide Number Placeholder 4"/>
          <p:cNvSpPr>
            <a:spLocks noGrp="1"/>
          </p:cNvSpPr>
          <p:nvPr>
            <p:ph type="sldNum" sz="quarter" idx="12"/>
          </p:nvPr>
        </p:nvSpPr>
        <p:spPr/>
        <p:txBody>
          <a:bodyPr/>
          <a:lstStyle/>
          <a:p>
            <a:fld id="{DDBE135E-2566-4748-853C-8A3B78F0FB00}" type="slidenum">
              <a:rPr lang="en-GB" smtClean="0"/>
              <a:t>‹#›</a:t>
            </a:fld>
            <a:endParaRPr lang="en-GB"/>
          </a:p>
        </p:txBody>
      </p:sp>
    </p:spTree>
    <p:extLst>
      <p:ext uri="{BB962C8B-B14F-4D97-AF65-F5344CB8AC3E}">
        <p14:creationId xmlns:p14="http://schemas.microsoft.com/office/powerpoint/2010/main" val="375197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2">
    <p:bg>
      <p:bgPr>
        <a:solidFill>
          <a:schemeClr val="bg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CEE806A-CF7C-470D-97D3-25538F3A701F}"/>
              </a:ext>
            </a:extLst>
          </p:cNvPr>
          <p:cNvSpPr>
            <a:spLocks noGrp="1"/>
          </p:cNvSpPr>
          <p:nvPr>
            <p:ph type="pic" sz="quarter" idx="13" hasCustomPrompt="1"/>
          </p:nvPr>
        </p:nvSpPr>
        <p:spPr>
          <a:xfrm>
            <a:off x="0" y="1"/>
            <a:ext cx="12192000" cy="6857999"/>
          </a:xfrm>
          <a:solidFill>
            <a:schemeClr val="tx2">
              <a:lumMod val="20000"/>
              <a:lumOff val="80000"/>
            </a:schemeClr>
          </a:solidFill>
        </p:spPr>
        <p:txBody>
          <a:bodyPr tIns="2844000"/>
          <a:lstStyle>
            <a:lvl1pPr algn="ctr">
              <a:defRPr sz="1600"/>
            </a:lvl1pPr>
          </a:lstStyle>
          <a:p>
            <a:r>
              <a:rPr lang="en-GB" dirty="0"/>
              <a:t>INSERT IMAGE HERE</a:t>
            </a:r>
          </a:p>
        </p:txBody>
      </p:sp>
      <p:sp>
        <p:nvSpPr>
          <p:cNvPr id="2" name="Title 1"/>
          <p:cNvSpPr>
            <a:spLocks noGrp="1"/>
          </p:cNvSpPr>
          <p:nvPr>
            <p:ph type="ctrTitle"/>
          </p:nvPr>
        </p:nvSpPr>
        <p:spPr>
          <a:xfrm>
            <a:off x="479425" y="2759301"/>
            <a:ext cx="10363200" cy="1470025"/>
          </a:xfrm>
        </p:spPr>
        <p:txBody>
          <a:bodyPr/>
          <a:lstStyle>
            <a:lvl1pPr algn="l">
              <a:lnSpc>
                <a:spcPts val="5700"/>
              </a:lnSpc>
              <a:defRPr sz="5500">
                <a:solidFill>
                  <a:schemeClr val="bg1"/>
                </a:solidFill>
              </a:defRPr>
            </a:lvl1pPr>
          </a:lstStyle>
          <a:p>
            <a:r>
              <a:rPr lang="en-GB"/>
              <a:t>Click to edit Master title style</a:t>
            </a:r>
            <a:endParaRPr lang="en-GB" dirty="0"/>
          </a:p>
        </p:txBody>
      </p:sp>
      <p:sp>
        <p:nvSpPr>
          <p:cNvPr id="3" name="Subtitle 2"/>
          <p:cNvSpPr>
            <a:spLocks noGrp="1"/>
          </p:cNvSpPr>
          <p:nvPr>
            <p:ph type="subTitle" idx="1"/>
          </p:nvPr>
        </p:nvSpPr>
        <p:spPr>
          <a:xfrm>
            <a:off x="479425" y="5747131"/>
            <a:ext cx="5616575" cy="766354"/>
          </a:xfrm>
        </p:spPr>
        <p:txBody>
          <a:bodyPr/>
          <a:lstStyle>
            <a:lvl1pPr marL="0" indent="0" algn="l">
              <a:spcBef>
                <a:spcPts val="0"/>
              </a:spcBef>
              <a:buNone/>
              <a:defRPr b="1">
                <a:solidFill>
                  <a:schemeClr val="bg1"/>
                </a:solidFill>
              </a:defRPr>
            </a:lvl1pPr>
            <a:lvl2pPr marL="0" indent="0" algn="l">
              <a:spcBef>
                <a:spcPts val="0"/>
              </a:spcBef>
              <a:buNone/>
              <a:defRPr>
                <a:solidFill>
                  <a:schemeClr val="bg1"/>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GB"/>
              <a:t>Click to edit Master subtitle style</a:t>
            </a:r>
            <a:endParaRPr lang="en-GB" dirty="0"/>
          </a:p>
        </p:txBody>
      </p:sp>
      <p:pic>
        <p:nvPicPr>
          <p:cNvPr id="10" name="Picture 9" descr="Text&#10;&#10;Description automatically generated">
            <a:extLst>
              <a:ext uri="{FF2B5EF4-FFF2-40B4-BE49-F238E27FC236}">
                <a16:creationId xmlns:a16="http://schemas.microsoft.com/office/drawing/2014/main" id="{B38E7908-5FE9-4B2C-AE7A-9702E8173F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1085" y="458214"/>
            <a:ext cx="2612141" cy="701041"/>
          </a:xfrm>
          <a:prstGeom prst="rect">
            <a:avLst/>
          </a:prstGeom>
        </p:spPr>
      </p:pic>
    </p:spTree>
    <p:extLst>
      <p:ext uri="{BB962C8B-B14F-4D97-AF65-F5344CB8AC3E}">
        <p14:creationId xmlns:p14="http://schemas.microsoft.com/office/powerpoint/2010/main" val="3006138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DBE135E-2566-4748-853C-8A3B78F0FB00}" type="slidenum">
              <a:rPr lang="en-GB" smtClean="0"/>
              <a:t>‹#›</a:t>
            </a:fld>
            <a:endParaRPr lang="en-GB"/>
          </a:p>
        </p:txBody>
      </p:sp>
    </p:spTree>
    <p:extLst>
      <p:ext uri="{BB962C8B-B14F-4D97-AF65-F5344CB8AC3E}">
        <p14:creationId xmlns:p14="http://schemas.microsoft.com/office/powerpoint/2010/main" val="58243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425" y="321661"/>
            <a:ext cx="9264649" cy="1012975"/>
          </a:xfrm>
        </p:spPr>
        <p:txBody>
          <a:bodyPr/>
          <a:lstStyle>
            <a:lvl1pPr>
              <a:lnSpc>
                <a:spcPct val="100000"/>
              </a:lnSpc>
              <a:defRPr sz="5500">
                <a:solidFill>
                  <a:schemeClr val="bg1"/>
                </a:solidFill>
              </a:defRPr>
            </a:lvl1pPr>
          </a:lstStyle>
          <a:p>
            <a:r>
              <a:rPr lang="en-GB"/>
              <a:t>Click to edit Master title style</a:t>
            </a:r>
            <a:endParaRPr lang="en-GB" dirty="0"/>
          </a:p>
        </p:txBody>
      </p:sp>
      <p:sp>
        <p:nvSpPr>
          <p:cNvPr id="5" name="Slide Number Placeholder 4"/>
          <p:cNvSpPr>
            <a:spLocks noGrp="1"/>
          </p:cNvSpPr>
          <p:nvPr>
            <p:ph type="sldNum" sz="quarter" idx="12"/>
          </p:nvPr>
        </p:nvSpPr>
        <p:spPr/>
        <p:txBody>
          <a:bodyPr/>
          <a:lstStyle/>
          <a:p>
            <a:fld id="{DDBE135E-2566-4748-853C-8A3B78F0FB00}" type="slidenum">
              <a:rPr lang="en-GB" smtClean="0"/>
              <a:t>‹#›</a:t>
            </a:fld>
            <a:endParaRPr lang="en-GB"/>
          </a:p>
        </p:txBody>
      </p:sp>
      <p:sp>
        <p:nvSpPr>
          <p:cNvPr id="4" name="Picture Placeholder 7">
            <a:extLst>
              <a:ext uri="{FF2B5EF4-FFF2-40B4-BE49-F238E27FC236}">
                <a16:creationId xmlns:a16="http://schemas.microsoft.com/office/drawing/2014/main" id="{47BD0104-81A8-4F57-AD36-A9408B95865C}"/>
              </a:ext>
            </a:extLst>
          </p:cNvPr>
          <p:cNvSpPr>
            <a:spLocks noGrp="1"/>
          </p:cNvSpPr>
          <p:nvPr>
            <p:ph type="pic" sz="quarter" idx="13" hasCustomPrompt="1"/>
          </p:nvPr>
        </p:nvSpPr>
        <p:spPr>
          <a:xfrm>
            <a:off x="-1" y="0"/>
            <a:ext cx="12193200" cy="6857999"/>
          </a:xfrm>
          <a:solidFill>
            <a:schemeClr val="tx2">
              <a:lumMod val="20000"/>
              <a:lumOff val="80000"/>
            </a:schemeClr>
          </a:solidFill>
        </p:spPr>
        <p:txBody>
          <a:bodyPr tIns="2844000"/>
          <a:lstStyle>
            <a:lvl1pPr algn="ctr">
              <a:defRPr sz="1600"/>
            </a:lvl1pPr>
          </a:lstStyle>
          <a:p>
            <a:r>
              <a:rPr lang="en-GB" dirty="0"/>
              <a:t>INSERT IMAGE HERE</a:t>
            </a:r>
          </a:p>
        </p:txBody>
      </p:sp>
    </p:spTree>
    <p:extLst>
      <p:ext uri="{BB962C8B-B14F-4D97-AF65-F5344CB8AC3E}">
        <p14:creationId xmlns:p14="http://schemas.microsoft.com/office/powerpoint/2010/main" val="259946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Opt2">
    <p:bg>
      <p:bgPr>
        <a:solidFill>
          <a:schemeClr val="bg1"/>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50EC1053-FA62-482C-9123-48AE9DD920D3}"/>
              </a:ext>
            </a:extLst>
          </p:cNvPr>
          <p:cNvSpPr>
            <a:spLocks noGrp="1"/>
          </p:cNvSpPr>
          <p:nvPr>
            <p:ph type="pic" sz="quarter" idx="13" hasCustomPrompt="1"/>
          </p:nvPr>
        </p:nvSpPr>
        <p:spPr>
          <a:xfrm>
            <a:off x="-1" y="1"/>
            <a:ext cx="12193200" cy="6858000"/>
          </a:xfrm>
          <a:solidFill>
            <a:schemeClr val="tx2">
              <a:lumMod val="20000"/>
              <a:lumOff val="80000"/>
            </a:schemeClr>
          </a:solidFill>
        </p:spPr>
        <p:txBody>
          <a:bodyPr tIns="2844000"/>
          <a:lstStyle>
            <a:lvl1pPr algn="ctr">
              <a:defRPr sz="1600"/>
            </a:lvl1pPr>
          </a:lstStyle>
          <a:p>
            <a:r>
              <a:rPr lang="en-GB" dirty="0"/>
              <a:t>INSERT IMAGE HERE</a:t>
            </a:r>
          </a:p>
        </p:txBody>
      </p:sp>
      <p:sp>
        <p:nvSpPr>
          <p:cNvPr id="2" name="Title 1"/>
          <p:cNvSpPr>
            <a:spLocks noGrp="1"/>
          </p:cNvSpPr>
          <p:nvPr>
            <p:ph type="title"/>
          </p:nvPr>
        </p:nvSpPr>
        <p:spPr>
          <a:xfrm>
            <a:off x="479425" y="321661"/>
            <a:ext cx="9264649" cy="1012975"/>
          </a:xfrm>
        </p:spPr>
        <p:txBody>
          <a:bodyPr/>
          <a:lstStyle>
            <a:lvl1pPr>
              <a:lnSpc>
                <a:spcPct val="100000"/>
              </a:lnSpc>
              <a:defRPr sz="5500">
                <a:solidFill>
                  <a:schemeClr val="bg1"/>
                </a:solidFill>
              </a:defRPr>
            </a:lvl1pPr>
          </a:lstStyle>
          <a:p>
            <a:r>
              <a:rPr lang="en-GB"/>
              <a:t>Click to edit Master title style</a:t>
            </a:r>
            <a:endParaRPr lang="en-GB" dirty="0"/>
          </a:p>
        </p:txBody>
      </p:sp>
      <p:sp>
        <p:nvSpPr>
          <p:cNvPr id="4" name="TextBox 3">
            <a:extLst>
              <a:ext uri="{FF2B5EF4-FFF2-40B4-BE49-F238E27FC236}">
                <a16:creationId xmlns:a16="http://schemas.microsoft.com/office/drawing/2014/main" id="{0E5E3355-BE8E-48DD-BA96-4AF03DEB3295}"/>
              </a:ext>
            </a:extLst>
          </p:cNvPr>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8" name="Slide Number Placeholder 5">
            <a:extLst>
              <a:ext uri="{FF2B5EF4-FFF2-40B4-BE49-F238E27FC236}">
                <a16:creationId xmlns:a16="http://schemas.microsoft.com/office/drawing/2014/main" id="{141ADC02-752F-47C9-ACFE-DC7E2A43CBF9}"/>
              </a:ext>
            </a:extLst>
          </p:cNvPr>
          <p:cNvSpPr>
            <a:spLocks noGrp="1"/>
          </p:cNvSpPr>
          <p:nvPr>
            <p:ph type="sldNum" sz="quarter" idx="4"/>
          </p:nvPr>
        </p:nvSpPr>
        <p:spPr>
          <a:xfrm>
            <a:off x="11466740" y="6511066"/>
            <a:ext cx="290100" cy="191861"/>
          </a:xfrm>
          <a:prstGeom prst="rect">
            <a:avLst/>
          </a:prstGeom>
        </p:spPr>
        <p:txBody>
          <a:bodyPr vert="horz" lIns="0" tIns="0" rIns="0" bIns="0" rtlCol="0" anchor="b" anchorCtr="0"/>
          <a:lstStyle>
            <a:lvl1pPr algn="r">
              <a:defRPr sz="9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357436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a:xfrm>
            <a:off x="479425" y="2977376"/>
            <a:ext cx="5148378" cy="3136153"/>
          </a:xfrm>
        </p:spPr>
        <p:txBody>
          <a:bodyPr anchor="b" anchorCtr="0"/>
          <a:lstStyle>
            <a:lvl1pPr>
              <a:lnSpc>
                <a:spcPts val="2700"/>
              </a:lnSpc>
              <a:spcBef>
                <a:spcPts val="0"/>
              </a:spcBef>
              <a:defRPr/>
            </a:lvl1pPr>
            <a:lvl2pPr>
              <a:lnSpc>
                <a:spcPts val="2700"/>
              </a:lnSpc>
              <a:spcBef>
                <a:spcPts val="0"/>
              </a:spcBef>
              <a:defRPr/>
            </a:lvl2pPr>
          </a:lstStyle>
          <a:p>
            <a:pPr lvl="0"/>
            <a:r>
              <a:rPr lang="en-GB"/>
              <a:t>Click to edit Master text styles</a:t>
            </a:r>
          </a:p>
          <a:p>
            <a:pPr lvl="1"/>
            <a:r>
              <a:rPr lang="en-GB"/>
              <a:t>Second level</a:t>
            </a:r>
          </a:p>
        </p:txBody>
      </p:sp>
      <p:sp>
        <p:nvSpPr>
          <p:cNvPr id="8" name="Picture Placeholder 7">
            <a:extLst>
              <a:ext uri="{FF2B5EF4-FFF2-40B4-BE49-F238E27FC236}">
                <a16:creationId xmlns:a16="http://schemas.microsoft.com/office/drawing/2014/main" id="{918A99E4-B315-4225-95D6-345E5C762349}"/>
              </a:ext>
            </a:extLst>
          </p:cNvPr>
          <p:cNvSpPr>
            <a:spLocks noGrp="1"/>
          </p:cNvSpPr>
          <p:nvPr>
            <p:ph type="pic" sz="quarter" idx="13" hasCustomPrompt="1"/>
          </p:nvPr>
        </p:nvSpPr>
        <p:spPr>
          <a:xfrm>
            <a:off x="6096000" y="0"/>
            <a:ext cx="6096000" cy="6397867"/>
          </a:xfrm>
          <a:solidFill>
            <a:schemeClr val="tx2">
              <a:lumMod val="20000"/>
              <a:lumOff val="80000"/>
            </a:schemeClr>
          </a:solidFill>
        </p:spPr>
        <p:txBody>
          <a:bodyPr tIns="2844000"/>
          <a:lstStyle>
            <a:lvl1pPr algn="ctr">
              <a:defRPr sz="1600"/>
            </a:lvl1pPr>
          </a:lstStyle>
          <a:p>
            <a:r>
              <a:rPr lang="en-GB" dirty="0"/>
              <a:t>INSERT IMAGE HERE</a:t>
            </a:r>
          </a:p>
        </p:txBody>
      </p:sp>
      <p:pic>
        <p:nvPicPr>
          <p:cNvPr id="9" name="Picture 8">
            <a:extLst>
              <a:ext uri="{FF2B5EF4-FFF2-40B4-BE49-F238E27FC236}">
                <a16:creationId xmlns:a16="http://schemas.microsoft.com/office/drawing/2014/main" id="{822D34D3-5FE2-4A2B-BEFC-FAC6727A5C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397867"/>
            <a:ext cx="12192000" cy="460133"/>
          </a:xfrm>
          <a:prstGeom prst="rect">
            <a:avLst/>
          </a:prstGeom>
        </p:spPr>
      </p:pic>
      <p:sp>
        <p:nvSpPr>
          <p:cNvPr id="11" name="TextBox 10">
            <a:extLst>
              <a:ext uri="{FF2B5EF4-FFF2-40B4-BE49-F238E27FC236}">
                <a16:creationId xmlns:a16="http://schemas.microsoft.com/office/drawing/2014/main" id="{DA021E2C-B519-486B-BFF5-9AA5B430078F}"/>
              </a:ext>
            </a:extLst>
          </p:cNvPr>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13" name="Slide Number Placeholder 5">
            <a:extLst>
              <a:ext uri="{FF2B5EF4-FFF2-40B4-BE49-F238E27FC236}">
                <a16:creationId xmlns:a16="http://schemas.microsoft.com/office/drawing/2014/main" id="{2911E7EE-D8F6-49B2-8752-A4F75F969EB5}"/>
              </a:ext>
            </a:extLst>
          </p:cNvPr>
          <p:cNvSpPr>
            <a:spLocks noGrp="1"/>
          </p:cNvSpPr>
          <p:nvPr>
            <p:ph type="sldNum" sz="quarter" idx="4"/>
          </p:nvPr>
        </p:nvSpPr>
        <p:spPr>
          <a:xfrm>
            <a:off x="11466740" y="6511066"/>
            <a:ext cx="290100" cy="191861"/>
          </a:xfrm>
          <a:prstGeom prst="rect">
            <a:avLst/>
          </a:prstGeom>
        </p:spPr>
        <p:txBody>
          <a:bodyPr vert="horz" lIns="0" tIns="0" rIns="0" bIns="0" rtlCol="0" anchor="b" anchorCtr="0"/>
          <a:lstStyle>
            <a:lvl1pPr algn="r">
              <a:defRPr sz="9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43673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a:xfrm>
            <a:off x="479425" y="1570291"/>
            <a:ext cx="5148378" cy="3136153"/>
          </a:xfrm>
        </p:spPr>
        <p:txBody>
          <a:bodyPr anchor="t" anchorCtr="0"/>
          <a:lstStyle>
            <a:lvl1pPr>
              <a:lnSpc>
                <a:spcPts val="2700"/>
              </a:lnSpc>
              <a:spcBef>
                <a:spcPts val="0"/>
              </a:spcBef>
              <a:defRPr/>
            </a:lvl1pPr>
            <a:lvl2pPr>
              <a:lnSpc>
                <a:spcPts val="2700"/>
              </a:lnSpc>
              <a:spcBef>
                <a:spcPts val="0"/>
              </a:spcBef>
              <a:defRPr/>
            </a:lvl2pPr>
          </a:lstStyle>
          <a:p>
            <a:pPr lvl="0"/>
            <a:r>
              <a:rPr lang="en-GB" dirty="0"/>
              <a:t>Click to edit Master text styles</a:t>
            </a:r>
          </a:p>
          <a:p>
            <a:pPr lvl="1"/>
            <a:r>
              <a:rPr lang="en-GB" dirty="0"/>
              <a:t>Second level</a:t>
            </a:r>
          </a:p>
        </p:txBody>
      </p:sp>
      <p:pic>
        <p:nvPicPr>
          <p:cNvPr id="9" name="Picture 8">
            <a:extLst>
              <a:ext uri="{FF2B5EF4-FFF2-40B4-BE49-F238E27FC236}">
                <a16:creationId xmlns:a16="http://schemas.microsoft.com/office/drawing/2014/main" id="{822D34D3-5FE2-4A2B-BEFC-FAC6727A5C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397867"/>
            <a:ext cx="12192000" cy="460133"/>
          </a:xfrm>
          <a:prstGeom prst="rect">
            <a:avLst/>
          </a:prstGeom>
        </p:spPr>
      </p:pic>
      <p:sp>
        <p:nvSpPr>
          <p:cNvPr id="11" name="TextBox 10">
            <a:extLst>
              <a:ext uri="{FF2B5EF4-FFF2-40B4-BE49-F238E27FC236}">
                <a16:creationId xmlns:a16="http://schemas.microsoft.com/office/drawing/2014/main" id="{DA021E2C-B519-486B-BFF5-9AA5B430078F}"/>
              </a:ext>
            </a:extLst>
          </p:cNvPr>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13" name="Slide Number Placeholder 5">
            <a:extLst>
              <a:ext uri="{FF2B5EF4-FFF2-40B4-BE49-F238E27FC236}">
                <a16:creationId xmlns:a16="http://schemas.microsoft.com/office/drawing/2014/main" id="{2911E7EE-D8F6-49B2-8752-A4F75F969EB5}"/>
              </a:ext>
            </a:extLst>
          </p:cNvPr>
          <p:cNvSpPr>
            <a:spLocks noGrp="1"/>
          </p:cNvSpPr>
          <p:nvPr>
            <p:ph type="sldNum" sz="quarter" idx="4"/>
          </p:nvPr>
        </p:nvSpPr>
        <p:spPr>
          <a:xfrm>
            <a:off x="11466740" y="6511066"/>
            <a:ext cx="290100" cy="191861"/>
          </a:xfrm>
          <a:prstGeom prst="rect">
            <a:avLst/>
          </a:prstGeom>
        </p:spPr>
        <p:txBody>
          <a:bodyPr vert="horz" lIns="0" tIns="0" rIns="0" bIns="0" rtlCol="0" anchor="b" anchorCtr="0"/>
          <a:lstStyle>
            <a:lvl1pPr algn="r">
              <a:defRPr sz="9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104851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mall Title, Content &amp; Image">
    <p:spTree>
      <p:nvGrpSpPr>
        <p:cNvPr id="1" name=""/>
        <p:cNvGrpSpPr/>
        <p:nvPr/>
      </p:nvGrpSpPr>
      <p:grpSpPr>
        <a:xfrm>
          <a:off x="0" y="0"/>
          <a:ext cx="0" cy="0"/>
          <a:chOff x="0" y="0"/>
          <a:chExt cx="0" cy="0"/>
        </a:xfrm>
      </p:grpSpPr>
      <p:sp>
        <p:nvSpPr>
          <p:cNvPr id="2" name="Title 1"/>
          <p:cNvSpPr>
            <a:spLocks noGrp="1"/>
          </p:cNvSpPr>
          <p:nvPr>
            <p:ph type="title"/>
          </p:nvPr>
        </p:nvSpPr>
        <p:spPr>
          <a:xfrm>
            <a:off x="479426" y="416911"/>
            <a:ext cx="5148378" cy="1716689"/>
          </a:xfrm>
        </p:spPr>
        <p:txBody>
          <a:bodyPr/>
          <a:lstStyle>
            <a:lvl1pPr>
              <a:lnSpc>
                <a:spcPts val="2700"/>
              </a:lnSpc>
              <a:defRPr sz="2400"/>
            </a:lvl1pPr>
          </a:lstStyle>
          <a:p>
            <a:r>
              <a:rPr lang="en-GB"/>
              <a:t>Click to edit Master title style</a:t>
            </a:r>
            <a:endParaRPr lang="en-GB" dirty="0"/>
          </a:p>
        </p:txBody>
      </p:sp>
      <p:sp>
        <p:nvSpPr>
          <p:cNvPr id="8" name="Picture Placeholder 7">
            <a:extLst>
              <a:ext uri="{FF2B5EF4-FFF2-40B4-BE49-F238E27FC236}">
                <a16:creationId xmlns:a16="http://schemas.microsoft.com/office/drawing/2014/main" id="{918A99E4-B315-4225-95D6-345E5C762349}"/>
              </a:ext>
            </a:extLst>
          </p:cNvPr>
          <p:cNvSpPr>
            <a:spLocks noGrp="1"/>
          </p:cNvSpPr>
          <p:nvPr>
            <p:ph type="pic" sz="quarter" idx="13" hasCustomPrompt="1"/>
          </p:nvPr>
        </p:nvSpPr>
        <p:spPr>
          <a:xfrm>
            <a:off x="6096000" y="0"/>
            <a:ext cx="6096000" cy="6400800"/>
          </a:xfrm>
          <a:solidFill>
            <a:schemeClr val="tx2">
              <a:lumMod val="20000"/>
              <a:lumOff val="80000"/>
            </a:schemeClr>
          </a:solidFill>
        </p:spPr>
        <p:txBody>
          <a:bodyPr tIns="2844000"/>
          <a:lstStyle>
            <a:lvl1pPr algn="ctr">
              <a:defRPr sz="1600"/>
            </a:lvl1pPr>
          </a:lstStyle>
          <a:p>
            <a:r>
              <a:rPr lang="en-GB" dirty="0"/>
              <a:t>INSERT IMAGE HERE</a:t>
            </a:r>
          </a:p>
        </p:txBody>
      </p:sp>
      <p:pic>
        <p:nvPicPr>
          <p:cNvPr id="9" name="Picture 8">
            <a:extLst>
              <a:ext uri="{FF2B5EF4-FFF2-40B4-BE49-F238E27FC236}">
                <a16:creationId xmlns:a16="http://schemas.microsoft.com/office/drawing/2014/main" id="{822D34D3-5FE2-4A2B-BEFC-FAC6727A5C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397867"/>
            <a:ext cx="12192000" cy="460133"/>
          </a:xfrm>
          <a:prstGeom prst="rect">
            <a:avLst/>
          </a:prstGeom>
        </p:spPr>
      </p:pic>
      <p:sp>
        <p:nvSpPr>
          <p:cNvPr id="11" name="TextBox 10">
            <a:extLst>
              <a:ext uri="{FF2B5EF4-FFF2-40B4-BE49-F238E27FC236}">
                <a16:creationId xmlns:a16="http://schemas.microsoft.com/office/drawing/2014/main" id="{DA021E2C-B519-486B-BFF5-9AA5B430078F}"/>
              </a:ext>
            </a:extLst>
          </p:cNvPr>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12" name="Slide Number Placeholder 5">
            <a:extLst>
              <a:ext uri="{FF2B5EF4-FFF2-40B4-BE49-F238E27FC236}">
                <a16:creationId xmlns:a16="http://schemas.microsoft.com/office/drawing/2014/main" id="{51EA15B7-E4F9-4825-A99A-F4CF9F1ADACF}"/>
              </a:ext>
            </a:extLst>
          </p:cNvPr>
          <p:cNvSpPr>
            <a:spLocks noGrp="1"/>
          </p:cNvSpPr>
          <p:nvPr>
            <p:ph type="sldNum" sz="quarter" idx="4"/>
          </p:nvPr>
        </p:nvSpPr>
        <p:spPr>
          <a:xfrm>
            <a:off x="11466740" y="6511066"/>
            <a:ext cx="290100" cy="191861"/>
          </a:xfrm>
          <a:prstGeom prst="rect">
            <a:avLst/>
          </a:prstGeom>
        </p:spPr>
        <p:txBody>
          <a:bodyPr vert="horz" lIns="0" tIns="0" rIns="0" bIns="0" rtlCol="0" anchor="b" anchorCtr="0"/>
          <a:lstStyle>
            <a:lvl1pPr algn="r">
              <a:defRPr sz="9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175355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Opt2">
    <p:spTree>
      <p:nvGrpSpPr>
        <p:cNvPr id="1" name=""/>
        <p:cNvGrpSpPr/>
        <p:nvPr/>
      </p:nvGrpSpPr>
      <p:grpSpPr>
        <a:xfrm>
          <a:off x="0" y="0"/>
          <a:ext cx="0" cy="0"/>
          <a:chOff x="0" y="0"/>
          <a:chExt cx="0" cy="0"/>
        </a:xfrm>
      </p:grpSpPr>
      <p:sp>
        <p:nvSpPr>
          <p:cNvPr id="4" name="Picture Placeholder 7">
            <a:extLst>
              <a:ext uri="{FF2B5EF4-FFF2-40B4-BE49-F238E27FC236}">
                <a16:creationId xmlns:a16="http://schemas.microsoft.com/office/drawing/2014/main" id="{6632D8C1-744B-46CE-83F2-FC8210F63ABB}"/>
              </a:ext>
            </a:extLst>
          </p:cNvPr>
          <p:cNvSpPr>
            <a:spLocks noGrp="1"/>
          </p:cNvSpPr>
          <p:nvPr>
            <p:ph type="pic" sz="quarter" idx="13" hasCustomPrompt="1"/>
          </p:nvPr>
        </p:nvSpPr>
        <p:spPr>
          <a:xfrm>
            <a:off x="0" y="1"/>
            <a:ext cx="12192000" cy="6414192"/>
          </a:xfrm>
          <a:solidFill>
            <a:schemeClr val="tx2">
              <a:lumMod val="20000"/>
              <a:lumOff val="80000"/>
            </a:schemeClr>
          </a:solidFill>
        </p:spPr>
        <p:txBody>
          <a:bodyPr tIns="2844000"/>
          <a:lstStyle>
            <a:lvl1pPr algn="ctr">
              <a:defRPr sz="1600"/>
            </a:lvl1pPr>
          </a:lstStyle>
          <a:p>
            <a:r>
              <a:rPr lang="en-GB" dirty="0"/>
              <a:t>INSERT IMAGE HERE</a:t>
            </a:r>
          </a:p>
        </p:txBody>
      </p:sp>
      <p:sp>
        <p:nvSpPr>
          <p:cNvPr id="2" name="Title 1"/>
          <p:cNvSpPr>
            <a:spLocks noGrp="1"/>
          </p:cNvSpPr>
          <p:nvPr>
            <p:ph type="title"/>
          </p:nvPr>
        </p:nvSpPr>
        <p:spPr>
          <a:xfrm>
            <a:off x="479425" y="411896"/>
            <a:ext cx="6711950" cy="1553392"/>
          </a:xfrm>
        </p:spPr>
        <p:txBody>
          <a:bodyPr/>
          <a:lstStyle>
            <a:lvl1pPr>
              <a:lnSpc>
                <a:spcPts val="3400"/>
              </a:lnSpc>
              <a:defRPr sz="3000">
                <a:solidFill>
                  <a:schemeClr val="bg1"/>
                </a:solidFill>
              </a:defRPr>
            </a:lvl1pPr>
          </a:lstStyle>
          <a:p>
            <a:r>
              <a:rPr lang="en-GB"/>
              <a:t>Click to edit Master title style</a:t>
            </a:r>
            <a:endParaRPr lang="en-GB" dirty="0"/>
          </a:p>
        </p:txBody>
      </p:sp>
      <p:sp>
        <p:nvSpPr>
          <p:cNvPr id="7" name="TextBox 6">
            <a:extLst>
              <a:ext uri="{FF2B5EF4-FFF2-40B4-BE49-F238E27FC236}">
                <a16:creationId xmlns:a16="http://schemas.microsoft.com/office/drawing/2014/main" id="{64379830-E653-4586-AC6F-20840A55BE0E}"/>
              </a:ext>
            </a:extLst>
          </p:cNvPr>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5" name="Slide Number Placeholder 4"/>
          <p:cNvSpPr>
            <a:spLocks noGrp="1"/>
          </p:cNvSpPr>
          <p:nvPr>
            <p:ph type="sldNum" sz="quarter" idx="12"/>
          </p:nvPr>
        </p:nvSpPr>
        <p:spPr/>
        <p:txBody>
          <a:bodyPr/>
          <a:lstStyle/>
          <a:p>
            <a:fld id="{DDBE135E-2566-4748-853C-8A3B78F0FB00}" type="slidenum">
              <a:rPr lang="en-GB" smtClean="0"/>
              <a:t>‹#›</a:t>
            </a:fld>
            <a:endParaRPr lang="en-GB"/>
          </a:p>
        </p:txBody>
      </p:sp>
    </p:spTree>
    <p:extLst>
      <p:ext uri="{BB962C8B-B14F-4D97-AF65-F5344CB8AC3E}">
        <p14:creationId xmlns:p14="http://schemas.microsoft.com/office/powerpoint/2010/main" val="166647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mall Title Opt1">
    <p:spTree>
      <p:nvGrpSpPr>
        <p:cNvPr id="1" name=""/>
        <p:cNvGrpSpPr/>
        <p:nvPr/>
      </p:nvGrpSpPr>
      <p:grpSpPr>
        <a:xfrm>
          <a:off x="0" y="0"/>
          <a:ext cx="0" cy="0"/>
          <a:chOff x="0" y="0"/>
          <a:chExt cx="0" cy="0"/>
        </a:xfrm>
      </p:grpSpPr>
      <p:sp>
        <p:nvSpPr>
          <p:cNvPr id="4" name="Picture Placeholder 7">
            <a:extLst>
              <a:ext uri="{FF2B5EF4-FFF2-40B4-BE49-F238E27FC236}">
                <a16:creationId xmlns:a16="http://schemas.microsoft.com/office/drawing/2014/main" id="{6632D8C1-744B-46CE-83F2-FC8210F63ABB}"/>
              </a:ext>
            </a:extLst>
          </p:cNvPr>
          <p:cNvSpPr>
            <a:spLocks noGrp="1"/>
          </p:cNvSpPr>
          <p:nvPr>
            <p:ph type="pic" sz="quarter" idx="13" hasCustomPrompt="1"/>
          </p:nvPr>
        </p:nvSpPr>
        <p:spPr>
          <a:xfrm>
            <a:off x="-1" y="0"/>
            <a:ext cx="12193200" cy="6857999"/>
          </a:xfrm>
          <a:solidFill>
            <a:schemeClr val="tx2">
              <a:lumMod val="20000"/>
              <a:lumOff val="80000"/>
            </a:schemeClr>
          </a:solidFill>
        </p:spPr>
        <p:txBody>
          <a:bodyPr tIns="2844000"/>
          <a:lstStyle>
            <a:lvl1pPr algn="ctr">
              <a:defRPr sz="1600"/>
            </a:lvl1pPr>
          </a:lstStyle>
          <a:p>
            <a:r>
              <a:rPr lang="en-GB" dirty="0"/>
              <a:t>INSERT IMAGE HERE</a:t>
            </a:r>
          </a:p>
        </p:txBody>
      </p:sp>
      <p:sp>
        <p:nvSpPr>
          <p:cNvPr id="2" name="Title 1"/>
          <p:cNvSpPr>
            <a:spLocks noGrp="1"/>
          </p:cNvSpPr>
          <p:nvPr>
            <p:ph type="title"/>
          </p:nvPr>
        </p:nvSpPr>
        <p:spPr>
          <a:xfrm>
            <a:off x="479425" y="411896"/>
            <a:ext cx="6711950" cy="1553392"/>
          </a:xfrm>
        </p:spPr>
        <p:txBody>
          <a:bodyPr/>
          <a:lstStyle>
            <a:lvl1pPr>
              <a:lnSpc>
                <a:spcPts val="3400"/>
              </a:lnSpc>
              <a:defRPr sz="3000">
                <a:solidFill>
                  <a:schemeClr val="bg1"/>
                </a:solidFill>
              </a:defRPr>
            </a:lvl1pPr>
          </a:lstStyle>
          <a:p>
            <a:r>
              <a:rPr lang="en-GB"/>
              <a:t>Click to edit Master title style</a:t>
            </a:r>
            <a:endParaRPr lang="en-GB" dirty="0"/>
          </a:p>
        </p:txBody>
      </p:sp>
      <p:sp>
        <p:nvSpPr>
          <p:cNvPr id="7" name="TextBox 6">
            <a:extLst>
              <a:ext uri="{FF2B5EF4-FFF2-40B4-BE49-F238E27FC236}">
                <a16:creationId xmlns:a16="http://schemas.microsoft.com/office/drawing/2014/main" id="{64379830-E653-4586-AC6F-20840A55BE0E}"/>
              </a:ext>
            </a:extLst>
          </p:cNvPr>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5" name="Slide Number Placeholder 4"/>
          <p:cNvSpPr>
            <a:spLocks noGrp="1"/>
          </p:cNvSpPr>
          <p:nvPr>
            <p:ph type="sldNum" sz="quarter" idx="12"/>
          </p:nvPr>
        </p:nvSpPr>
        <p:spPr/>
        <p:txBody>
          <a:bodyPr/>
          <a:lstStyle/>
          <a:p>
            <a:fld id="{DDBE135E-2566-4748-853C-8A3B78F0FB00}" type="slidenum">
              <a:rPr lang="en-GB" smtClean="0"/>
              <a:t>‹#›</a:t>
            </a:fld>
            <a:endParaRPr lang="en-GB"/>
          </a:p>
        </p:txBody>
      </p:sp>
    </p:spTree>
    <p:extLst>
      <p:ext uri="{BB962C8B-B14F-4D97-AF65-F5344CB8AC3E}">
        <p14:creationId xmlns:p14="http://schemas.microsoft.com/office/powerpoint/2010/main" val="204748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FBF0D7-A9F9-4255-920E-E4915366813E}"/>
              </a:ext>
            </a:extLst>
          </p:cNvPr>
          <p:cNvPicPr>
            <a:picLocks noChangeAspect="1"/>
          </p:cNvPicPr>
          <p:nvPr userDrawn="1"/>
        </p:nvPicPr>
        <p:blipFill>
          <a:blip r:embed="rId22" cstate="screen">
            <a:extLst>
              <a:ext uri="{28A0092B-C50C-407E-A947-70E740481C1C}">
                <a14:useLocalDpi xmlns:a14="http://schemas.microsoft.com/office/drawing/2010/main"/>
              </a:ext>
            </a:extLst>
          </a:blip>
          <a:srcRect/>
          <a:stretch/>
        </p:blipFill>
        <p:spPr>
          <a:xfrm>
            <a:off x="0" y="6397867"/>
            <a:ext cx="12191999" cy="460133"/>
          </a:xfrm>
          <a:prstGeom prst="rect">
            <a:avLst/>
          </a:prstGeom>
        </p:spPr>
      </p:pic>
      <p:sp>
        <p:nvSpPr>
          <p:cNvPr id="2" name="Title Placeholder 1"/>
          <p:cNvSpPr>
            <a:spLocks noGrp="1"/>
          </p:cNvSpPr>
          <p:nvPr>
            <p:ph type="title"/>
          </p:nvPr>
        </p:nvSpPr>
        <p:spPr>
          <a:xfrm>
            <a:off x="479426" y="388336"/>
            <a:ext cx="5148378" cy="1012975"/>
          </a:xfrm>
          <a:prstGeom prst="rect">
            <a:avLst/>
          </a:prstGeom>
        </p:spPr>
        <p:txBody>
          <a:bodyPr vert="horz" lIns="0" tIns="0" rIns="0" bIns="0" rtlCol="0" anchor="t" anchorCtr="0">
            <a:noAutofit/>
          </a:bodyPr>
          <a:lstStyle/>
          <a:p>
            <a:r>
              <a:rPr lang="en-GB"/>
              <a:t>Click to edit Master title style</a:t>
            </a:r>
            <a:endParaRPr lang="en-GB" dirty="0"/>
          </a:p>
        </p:txBody>
      </p:sp>
      <p:sp>
        <p:nvSpPr>
          <p:cNvPr id="3" name="Text Placeholder 2"/>
          <p:cNvSpPr>
            <a:spLocks noGrp="1"/>
          </p:cNvSpPr>
          <p:nvPr>
            <p:ph type="body" idx="1"/>
          </p:nvPr>
        </p:nvSpPr>
        <p:spPr>
          <a:xfrm>
            <a:off x="479425" y="4340612"/>
            <a:ext cx="5148378" cy="1772917"/>
          </a:xfrm>
          <a:prstGeom prst="rect">
            <a:avLst/>
          </a:prstGeom>
        </p:spPr>
        <p:txBody>
          <a:bodyPr vert="horz" lIns="0" tIns="0" rIns="0" bIns="0" rtlCol="0">
            <a:noAutofit/>
          </a:bodyPr>
          <a:lstStyle/>
          <a:p>
            <a:pPr lvl="0"/>
            <a:r>
              <a:rPr lang="en-US" dirty="0"/>
              <a:t>Click to edit Master text styles</a:t>
            </a:r>
          </a:p>
          <a:p>
            <a:pPr lvl="1"/>
            <a:r>
              <a:rPr lang="en-US" dirty="0"/>
              <a:t>Second level</a:t>
            </a:r>
            <a:endParaRPr lang="en-GB" dirty="0"/>
          </a:p>
        </p:txBody>
      </p:sp>
      <p:sp>
        <p:nvSpPr>
          <p:cNvPr id="6" name="Slide Number Placeholder 5"/>
          <p:cNvSpPr>
            <a:spLocks noGrp="1"/>
          </p:cNvSpPr>
          <p:nvPr>
            <p:ph type="sldNum" sz="quarter" idx="4"/>
          </p:nvPr>
        </p:nvSpPr>
        <p:spPr>
          <a:xfrm>
            <a:off x="11466740" y="6511066"/>
            <a:ext cx="290100" cy="191861"/>
          </a:xfrm>
          <a:prstGeom prst="rect">
            <a:avLst/>
          </a:prstGeom>
        </p:spPr>
        <p:txBody>
          <a:bodyPr vert="horz" lIns="0" tIns="0" rIns="0" bIns="0" rtlCol="0" anchor="b" anchorCtr="0"/>
          <a:lstStyle>
            <a:lvl1pPr algn="r">
              <a:defRPr sz="900">
                <a:solidFill>
                  <a:schemeClr val="bg1"/>
                </a:solidFill>
              </a:defRPr>
            </a:lvl1pPr>
          </a:lstStyle>
          <a:p>
            <a:fld id="{DDBE135E-2566-4748-853C-8A3B78F0FB00}" type="slidenum">
              <a:rPr lang="en-GB" smtClean="0"/>
              <a:pPr/>
              <a:t>‹#›</a:t>
            </a:fld>
            <a:endParaRPr lang="en-GB" dirty="0"/>
          </a:p>
        </p:txBody>
      </p:sp>
      <p:sp>
        <p:nvSpPr>
          <p:cNvPr id="9" name="TextBox 8">
            <a:extLst>
              <a:ext uri="{FF2B5EF4-FFF2-40B4-BE49-F238E27FC236}">
                <a16:creationId xmlns:a16="http://schemas.microsoft.com/office/drawing/2014/main" id="{45C4CF6A-0E47-4A92-9705-AAB0CAB4E00C}"/>
              </a:ext>
            </a:extLst>
          </p:cNvPr>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Tree>
    <p:extLst>
      <p:ext uri="{BB962C8B-B14F-4D97-AF65-F5344CB8AC3E}">
        <p14:creationId xmlns:p14="http://schemas.microsoft.com/office/powerpoint/2010/main" val="435751194"/>
      </p:ext>
    </p:extLst>
  </p:cSld>
  <p:clrMap bg1="lt1" tx1="dk1" bg2="lt2" tx2="dk2" accent1="accent1" accent2="accent2" accent3="accent3" accent4="accent4" accent5="accent5" accent6="accent6" hlink="hlink" folHlink="folHlink"/>
  <p:sldLayoutIdLst>
    <p:sldLayoutId id="2147483657" r:id="rId1"/>
    <p:sldLayoutId id="2147483661" r:id="rId2"/>
    <p:sldLayoutId id="2147483662" r:id="rId3"/>
    <p:sldLayoutId id="2147483659" r:id="rId4"/>
    <p:sldLayoutId id="2147483667" r:id="rId5"/>
    <p:sldLayoutId id="2147483680" r:id="rId6"/>
    <p:sldLayoutId id="2147483668" r:id="rId7"/>
    <p:sldLayoutId id="2147483664" r:id="rId8"/>
    <p:sldLayoutId id="2147483678" r:id="rId9"/>
    <p:sldLayoutId id="2147483677" r:id="rId10"/>
    <p:sldLayoutId id="2147483674" r:id="rId11"/>
    <p:sldLayoutId id="2147483666" r:id="rId12"/>
    <p:sldLayoutId id="2147483670" r:id="rId13"/>
    <p:sldLayoutId id="2147483669" r:id="rId14"/>
    <p:sldLayoutId id="2147483671" r:id="rId15"/>
    <p:sldLayoutId id="2147483672" r:id="rId16"/>
    <p:sldLayoutId id="2147483675" r:id="rId17"/>
    <p:sldLayoutId id="2147483673" r:id="rId18"/>
    <p:sldLayoutId id="2147483679" r:id="rId19"/>
    <p:sldLayoutId id="2147483660" r:id="rId20"/>
  </p:sldLayoutIdLst>
  <p:hf hdr="0" ftr="0" dt="0"/>
  <p:txStyles>
    <p:titleStyle>
      <a:lvl1pPr algn="l" defTabSz="914377" rtl="0" eaLnBrk="1" latinLnBrk="0" hangingPunct="1">
        <a:lnSpc>
          <a:spcPts val="3700"/>
        </a:lnSpc>
        <a:spcBef>
          <a:spcPct val="0"/>
        </a:spcBef>
        <a:buNone/>
        <a:defRPr sz="3000" kern="1200">
          <a:solidFill>
            <a:schemeClr val="tx1"/>
          </a:solidFill>
          <a:latin typeface="+mj-lt"/>
          <a:ea typeface="+mj-ea"/>
          <a:cs typeface="+mj-cs"/>
        </a:defRPr>
      </a:lvl1pPr>
    </p:titleStyle>
    <p:bodyStyle>
      <a:lvl1pPr marL="0" indent="0" algn="l" defTabSz="914377" rtl="0" eaLnBrk="1" latinLnBrk="0" hangingPunct="1">
        <a:spcBef>
          <a:spcPts val="0"/>
        </a:spcBef>
        <a:buFont typeface="Arial" pitchFamily="34" charset="0"/>
        <a:buNone/>
        <a:defRPr sz="2400" kern="1200">
          <a:solidFill>
            <a:srgbClr val="50555A"/>
          </a:solidFill>
          <a:latin typeface="+mn-lt"/>
          <a:ea typeface="+mn-ea"/>
          <a:cs typeface="+mn-cs"/>
        </a:defRPr>
      </a:lvl1pPr>
      <a:lvl2pPr marL="342900" indent="-342900" algn="l" defTabSz="914377" rtl="0" eaLnBrk="1" latinLnBrk="0" hangingPunct="1">
        <a:spcBef>
          <a:spcPct val="20000"/>
        </a:spcBef>
        <a:buClr>
          <a:schemeClr val="tx2"/>
        </a:buClr>
        <a:buFont typeface="Source Sans Pro" panose="020B0503030403020204" pitchFamily="34" charset="0"/>
        <a:buChar char="—"/>
        <a:defRPr sz="2400" kern="1200">
          <a:solidFill>
            <a:srgbClr val="50555A"/>
          </a:solidFill>
          <a:latin typeface="+mn-lt"/>
          <a:ea typeface="+mn-ea"/>
          <a:cs typeface="+mn-cs"/>
        </a:defRPr>
      </a:lvl2pPr>
      <a:lvl3pPr marL="914377" indent="0" algn="l" defTabSz="914377" rtl="0" eaLnBrk="1" latinLnBrk="0" hangingPunct="1">
        <a:spcBef>
          <a:spcPct val="20000"/>
        </a:spcBef>
        <a:buFont typeface="Arial" pitchFamily="34" charset="0"/>
        <a:buNone/>
        <a:defRPr sz="2400" kern="1200">
          <a:solidFill>
            <a:srgbClr val="50555A"/>
          </a:solidFill>
          <a:latin typeface="+mn-lt"/>
          <a:ea typeface="+mn-ea"/>
          <a:cs typeface="+mn-cs"/>
        </a:defRPr>
      </a:lvl3pPr>
      <a:lvl4pPr marL="1371566" indent="0" algn="l" defTabSz="914377" rtl="0" eaLnBrk="1" latinLnBrk="0" hangingPunct="1">
        <a:spcBef>
          <a:spcPct val="20000"/>
        </a:spcBef>
        <a:buFont typeface="Arial" pitchFamily="34" charset="0"/>
        <a:buNone/>
        <a:defRPr sz="2400" kern="1200">
          <a:solidFill>
            <a:srgbClr val="50555A"/>
          </a:solidFill>
          <a:latin typeface="+mn-lt"/>
          <a:ea typeface="+mn-ea"/>
          <a:cs typeface="+mn-cs"/>
        </a:defRPr>
      </a:lvl4pPr>
      <a:lvl5pPr marL="1828755" indent="0" algn="l" defTabSz="914377" rtl="0" eaLnBrk="1" latinLnBrk="0" hangingPunct="1">
        <a:spcBef>
          <a:spcPct val="20000"/>
        </a:spcBef>
        <a:buFont typeface="Arial" pitchFamily="34" charset="0"/>
        <a:buNone/>
        <a:defRPr sz="2400" kern="1200">
          <a:solidFill>
            <a:srgbClr val="50555A"/>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02" userDrawn="1">
          <p15:clr>
            <a:srgbClr val="F26B43"/>
          </p15:clr>
        </p15:guide>
        <p15:guide id="3" orient="horz" userDrawn="1">
          <p15:clr>
            <a:srgbClr val="F26B43"/>
          </p15:clr>
        </p15:guide>
        <p15:guide id="5" pos="7355" userDrawn="1">
          <p15:clr>
            <a:srgbClr val="F26B43"/>
          </p15:clr>
        </p15:guide>
        <p15:guide id="6"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API/Navigator/geolocation"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404E-C276-4E8F-9803-B716506A5A48}"/>
              </a:ext>
            </a:extLst>
          </p:cNvPr>
          <p:cNvSpPr>
            <a:spLocks noGrp="1"/>
          </p:cNvSpPr>
          <p:nvPr>
            <p:ph type="ctrTitle"/>
          </p:nvPr>
        </p:nvSpPr>
        <p:spPr>
          <a:xfrm>
            <a:off x="479425" y="1667101"/>
            <a:ext cx="10363200" cy="1470025"/>
          </a:xfrm>
        </p:spPr>
        <p:txBody>
          <a:bodyPr/>
          <a:lstStyle/>
          <a:p>
            <a:r>
              <a:rPr lang="en-GB" dirty="0"/>
              <a:t>CSU44000</a:t>
            </a:r>
            <a:br>
              <a:rPr lang="en-GB" dirty="0"/>
            </a:br>
            <a:r>
              <a:rPr lang="en-GB" dirty="0"/>
              <a:t>School of Computer Science and Statistics</a:t>
            </a:r>
            <a:br>
              <a:rPr lang="en-GB" dirty="0"/>
            </a:br>
            <a:r>
              <a:rPr lang="en-GB" dirty="0"/>
              <a:t>Internet Applications</a:t>
            </a:r>
          </a:p>
        </p:txBody>
      </p:sp>
      <p:sp>
        <p:nvSpPr>
          <p:cNvPr id="3" name="Subtitle 2">
            <a:extLst>
              <a:ext uri="{FF2B5EF4-FFF2-40B4-BE49-F238E27FC236}">
                <a16:creationId xmlns:a16="http://schemas.microsoft.com/office/drawing/2014/main" id="{BE5AE641-E182-4D24-A995-46CBAA97124C}"/>
              </a:ext>
            </a:extLst>
          </p:cNvPr>
          <p:cNvSpPr>
            <a:spLocks noGrp="1"/>
          </p:cNvSpPr>
          <p:nvPr>
            <p:ph type="subTitle" idx="1"/>
          </p:nvPr>
        </p:nvSpPr>
        <p:spPr>
          <a:xfrm>
            <a:off x="479425" y="5484372"/>
            <a:ext cx="5616575" cy="766354"/>
          </a:xfrm>
        </p:spPr>
        <p:txBody>
          <a:bodyPr/>
          <a:lstStyle/>
          <a:p>
            <a:r>
              <a:rPr lang="en-GB" dirty="0"/>
              <a:t>Apnatva Singh Rawat</a:t>
            </a:r>
          </a:p>
          <a:p>
            <a:r>
              <a:rPr lang="en-GB" dirty="0"/>
              <a:t>21354929</a:t>
            </a:r>
          </a:p>
          <a:p>
            <a:pPr lvl="1"/>
            <a:r>
              <a:rPr lang="en-GB" dirty="0"/>
              <a:t>Assignment 1 – Reactive Internet Application</a:t>
            </a:r>
          </a:p>
        </p:txBody>
      </p:sp>
    </p:spTree>
    <p:extLst>
      <p:ext uri="{BB962C8B-B14F-4D97-AF65-F5344CB8AC3E}">
        <p14:creationId xmlns:p14="http://schemas.microsoft.com/office/powerpoint/2010/main" val="403192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F8D9-FE1C-C94F-8B87-8AB3E9DFF7DD}"/>
              </a:ext>
            </a:extLst>
          </p:cNvPr>
          <p:cNvSpPr>
            <a:spLocks noGrp="1"/>
          </p:cNvSpPr>
          <p:nvPr>
            <p:ph type="title"/>
          </p:nvPr>
        </p:nvSpPr>
        <p:spPr>
          <a:xfrm>
            <a:off x="479426" y="388336"/>
            <a:ext cx="11197568" cy="1012975"/>
          </a:xfrm>
        </p:spPr>
        <p:txBody>
          <a:bodyPr/>
          <a:lstStyle/>
          <a:p>
            <a:r>
              <a:rPr lang="en-GB" dirty="0"/>
              <a:t>Core Features for the Weather Application</a:t>
            </a:r>
            <a:endParaRPr lang="en-US" dirty="0"/>
          </a:p>
        </p:txBody>
      </p:sp>
      <p:sp>
        <p:nvSpPr>
          <p:cNvPr id="3" name="Content Placeholder 2">
            <a:extLst>
              <a:ext uri="{FF2B5EF4-FFF2-40B4-BE49-F238E27FC236}">
                <a16:creationId xmlns:a16="http://schemas.microsoft.com/office/drawing/2014/main" id="{AD0A0F52-75F7-0241-9570-6C3632C3CBED}"/>
              </a:ext>
            </a:extLst>
          </p:cNvPr>
          <p:cNvSpPr>
            <a:spLocks noGrp="1"/>
          </p:cNvSpPr>
          <p:nvPr>
            <p:ph idx="1"/>
          </p:nvPr>
        </p:nvSpPr>
        <p:spPr>
          <a:xfrm>
            <a:off x="479425" y="1570291"/>
            <a:ext cx="11197568" cy="4557240"/>
          </a:xfrm>
        </p:spPr>
        <p:txBody>
          <a:bodyPr/>
          <a:lstStyle/>
          <a:p>
            <a:pPr marL="342900" indent="-342900">
              <a:buFont typeface="Arial" panose="020B0604020202020204" pitchFamily="34" charset="0"/>
              <a:buChar char="•"/>
            </a:pPr>
            <a:r>
              <a:rPr lang="en-GB" dirty="0"/>
              <a:t>Packing: if there is rain anytime over the next 4-days indicate that the user should bring an umbrella.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Indicate the type of weather that the user should pack for Cold (temperatures below 12C), Mild (temperatures from 12C to 24C inclusive), or Hot (temperatures above 24C).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Give a summary table for the next 4 days showing: Temperature, Wind Speed, and Rainfall level.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You can then use these in the AIR Pollution API to get the PM2_5 2 of 4 forecasts for the next 5 days. If this exceeds 10, then you should advise the user to wear a mask</a:t>
            </a:r>
            <a:endParaRPr lang="en-US" dirty="0"/>
          </a:p>
        </p:txBody>
      </p:sp>
      <p:sp>
        <p:nvSpPr>
          <p:cNvPr id="4" name="Slide Number Placeholder 3">
            <a:extLst>
              <a:ext uri="{FF2B5EF4-FFF2-40B4-BE49-F238E27FC236}">
                <a16:creationId xmlns:a16="http://schemas.microsoft.com/office/drawing/2014/main" id="{F18BC567-3D25-5F4E-980E-C453C1A152C4}"/>
              </a:ext>
            </a:extLst>
          </p:cNvPr>
          <p:cNvSpPr>
            <a:spLocks noGrp="1"/>
          </p:cNvSpPr>
          <p:nvPr>
            <p:ph type="sldNum" sz="quarter" idx="4"/>
          </p:nvPr>
        </p:nvSpPr>
        <p:spPr/>
        <p:txBody>
          <a:bodyPr/>
          <a:lstStyle/>
          <a:p>
            <a:fld id="{DDBE135E-2566-4748-853C-8A3B78F0FB00}" type="slidenum">
              <a:rPr lang="en-GB" smtClean="0"/>
              <a:pPr/>
              <a:t>2</a:t>
            </a:fld>
            <a:endParaRPr lang="en-GB" dirty="0"/>
          </a:p>
        </p:txBody>
      </p:sp>
    </p:spTree>
    <p:extLst>
      <p:ext uri="{BB962C8B-B14F-4D97-AF65-F5344CB8AC3E}">
        <p14:creationId xmlns:p14="http://schemas.microsoft.com/office/powerpoint/2010/main" val="175300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of the Pomodoro sculpture with the Old Library building in the background. Multiple groups of people appear in the lower left portion of the image, while a man walks around the sculpture to the right.">
            <a:extLst>
              <a:ext uri="{FF2B5EF4-FFF2-40B4-BE49-F238E27FC236}">
                <a16:creationId xmlns:a16="http://schemas.microsoft.com/office/drawing/2014/main" id="{EBC8F3DA-6EC3-4E54-B2BB-4514084739A8}"/>
              </a:ext>
              <a:ext uri="{C183D7F6-B498-43B3-948B-1728B52AA6E4}">
                <adec:decorative xmlns:adec="http://schemas.microsoft.com/office/drawing/2017/decorative" val="0"/>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a16="http://schemas.microsoft.com/office/drawing/2014/main" id="{0E7EC7CF-8D92-4757-ACF9-768F7F4ADAD8}"/>
              </a:ext>
              <a:ext uri="{C183D7F6-B498-43B3-948B-1728B52AA6E4}">
                <adec:decorative xmlns:adec="http://schemas.microsoft.com/office/drawing/2017/decorative" val="1"/>
              </a:ext>
            </a:extLst>
          </p:cNvPr>
          <p:cNvSpPr/>
          <p:nvPr/>
        </p:nvSpPr>
        <p:spPr>
          <a:xfrm>
            <a:off x="0" y="-1"/>
            <a:ext cx="12192000"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7B661DE1-53EE-4A41-9616-8B77AF917685}"/>
              </a:ext>
            </a:extLst>
          </p:cNvPr>
          <p:cNvSpPr>
            <a:spLocks noGrp="1"/>
          </p:cNvSpPr>
          <p:nvPr>
            <p:ph type="title"/>
          </p:nvPr>
        </p:nvSpPr>
        <p:spPr>
          <a:xfrm>
            <a:off x="479424" y="411896"/>
            <a:ext cx="11277415" cy="565566"/>
          </a:xfrm>
        </p:spPr>
        <p:txBody>
          <a:bodyPr/>
          <a:lstStyle/>
          <a:p>
            <a:r>
              <a:rPr lang="en-GB" dirty="0"/>
              <a:t>Basic HTML Structure (before running query)</a:t>
            </a:r>
          </a:p>
        </p:txBody>
      </p:sp>
      <p:sp>
        <p:nvSpPr>
          <p:cNvPr id="8" name="TextBox 7">
            <a:extLst>
              <a:ext uri="{FF2B5EF4-FFF2-40B4-BE49-F238E27FC236}">
                <a16:creationId xmlns:a16="http://schemas.microsoft.com/office/drawing/2014/main" id="{C024D3B4-AC21-43CC-B877-91118551D3A4}"/>
              </a:ext>
            </a:extLst>
          </p:cNvPr>
          <p:cNvSpPr txBox="1"/>
          <p:nvPr/>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7" name="Slide Number Placeholder 3">
            <a:extLst>
              <a:ext uri="{FF2B5EF4-FFF2-40B4-BE49-F238E27FC236}">
                <a16:creationId xmlns:a16="http://schemas.microsoft.com/office/drawing/2014/main" id="{B1BD162D-9102-428E-92AC-FF413F273BB3}"/>
              </a:ext>
            </a:extLst>
          </p:cNvPr>
          <p:cNvSpPr>
            <a:spLocks noGrp="1"/>
          </p:cNvSpPr>
          <p:nvPr>
            <p:ph type="sldNum" sz="quarter" idx="12"/>
          </p:nvPr>
        </p:nvSpPr>
        <p:spPr>
          <a:xfrm>
            <a:off x="11466740" y="6513485"/>
            <a:ext cx="290100" cy="191861"/>
          </a:xfrm>
        </p:spPr>
        <p:txBody>
          <a:bodyPr/>
          <a:lstStyle/>
          <a:p>
            <a:fld id="{DDBE135E-2566-4748-853C-8A3B78F0FB00}" type="slidenum">
              <a:rPr lang="en-GB" smtClean="0"/>
              <a:t>3</a:t>
            </a:fld>
            <a:endParaRPr lang="en-GB"/>
          </a:p>
        </p:txBody>
      </p:sp>
      <p:pic>
        <p:nvPicPr>
          <p:cNvPr id="4" name="Picture 3">
            <a:extLst>
              <a:ext uri="{FF2B5EF4-FFF2-40B4-BE49-F238E27FC236}">
                <a16:creationId xmlns:a16="http://schemas.microsoft.com/office/drawing/2014/main" id="{363B3C46-EC55-4651-9985-E7632B9998D0}"/>
              </a:ext>
            </a:extLst>
          </p:cNvPr>
          <p:cNvPicPr>
            <a:picLocks noChangeAspect="1"/>
          </p:cNvPicPr>
          <p:nvPr/>
        </p:nvPicPr>
        <p:blipFill>
          <a:blip r:embed="rId3"/>
          <a:stretch>
            <a:fillRect/>
          </a:stretch>
        </p:blipFill>
        <p:spPr>
          <a:xfrm>
            <a:off x="92534" y="1177306"/>
            <a:ext cx="12006932" cy="4503385"/>
          </a:xfrm>
          <a:prstGeom prst="rect">
            <a:avLst/>
          </a:prstGeom>
        </p:spPr>
      </p:pic>
    </p:spTree>
    <p:extLst>
      <p:ext uri="{BB962C8B-B14F-4D97-AF65-F5344CB8AC3E}">
        <p14:creationId xmlns:p14="http://schemas.microsoft.com/office/powerpoint/2010/main" val="177608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F8D9-FE1C-C94F-8B87-8AB3E9DFF7DD}"/>
              </a:ext>
            </a:extLst>
          </p:cNvPr>
          <p:cNvSpPr>
            <a:spLocks noGrp="1"/>
          </p:cNvSpPr>
          <p:nvPr>
            <p:ph type="title"/>
          </p:nvPr>
        </p:nvSpPr>
        <p:spPr>
          <a:xfrm>
            <a:off x="479426" y="388336"/>
            <a:ext cx="11197568" cy="1012975"/>
          </a:xfrm>
        </p:spPr>
        <p:txBody>
          <a:bodyPr/>
          <a:lstStyle/>
          <a:p>
            <a:r>
              <a:rPr lang="en-GB" dirty="0"/>
              <a:t>How to Run the Weather Application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0A0F52-75F7-0241-9570-6C3632C3CBED}"/>
                  </a:ext>
                </a:extLst>
              </p:cNvPr>
              <p:cNvSpPr>
                <a:spLocks noGrp="1"/>
              </p:cNvSpPr>
              <p:nvPr>
                <p:ph idx="1"/>
              </p:nvPr>
            </p:nvSpPr>
            <p:spPr>
              <a:xfrm>
                <a:off x="479425" y="1570291"/>
                <a:ext cx="11197568" cy="4557240"/>
              </a:xfrm>
            </p:spPr>
            <p:txBody>
              <a:bodyPr/>
              <a:lstStyle/>
              <a:p>
                <a:r>
                  <a:rPr lang="en-GB" dirty="0"/>
                  <a:t>There are two ways to retrieve data:</a:t>
                </a:r>
              </a:p>
              <a:p>
                <a:pPr marL="342900" indent="-342900">
                  <a:buFont typeface="Arial" panose="020B0604020202020204" pitchFamily="34" charset="0"/>
                  <a:buChar char="•"/>
                </a:pPr>
                <a:endParaRPr lang="en-GB" dirty="0"/>
              </a:p>
              <a:p>
                <a:pPr marL="457200" indent="-457200">
                  <a:buFont typeface="+mj-lt"/>
                  <a:buAutoNum type="arabicPeriod"/>
                </a:pPr>
                <a:r>
                  <a:rPr lang="en-GB" dirty="0"/>
                  <a:t>Enter the City name and Country ISO3166-1 code. Click on “Display Weather”.</a:t>
                </a:r>
              </a:p>
              <a:p>
                <a:pPr marL="457200" indent="-457200">
                  <a:buFont typeface="+mj-lt"/>
                  <a:buAutoNum type="arabicPeriod"/>
                </a:pPr>
                <a:endParaRPr lang="en-GB" dirty="0"/>
              </a:p>
              <a:p>
                <a:pPr marL="457200" indent="-457200">
                  <a:buFont typeface="+mj-lt"/>
                  <a:buAutoNum type="arabicPeriod"/>
                </a:pPr>
                <a:r>
                  <a:rPr lang="en-GB" dirty="0"/>
                  <a:t>Click on “Find Current Location”. Then click on “Find Weather”. Note if you click “Display Weather” at this point, it will still work.</a:t>
                </a:r>
              </a:p>
              <a:p>
                <a:pPr marL="457200" indent="-457200">
                  <a:buFont typeface="+mj-lt"/>
                  <a:buAutoNum type="arabicPeriod"/>
                </a:pPr>
                <a:endParaRPr lang="en-GB" dirty="0"/>
              </a:p>
              <a:p>
                <a:r>
                  <a:rPr lang="en-GB" dirty="0"/>
                  <a:t>After you have retrieved the weather, click on “Get Pollution Information” to find out about the </a:t>
                </a:r>
                <a14:m>
                  <m:oMath xmlns:m="http://schemas.openxmlformats.org/officeDocument/2006/math">
                    <m:sSub>
                      <m:sSubPr>
                        <m:ctrlPr>
                          <a:rPr lang="en-GB" i="1" smtClean="0">
                            <a:latin typeface="Cambria Math" panose="02040503050406030204" pitchFamily="18" charset="0"/>
                          </a:rPr>
                        </m:ctrlPr>
                      </m:sSubPr>
                      <m:e>
                        <m:r>
                          <a:rPr lang="en-IE" b="0" i="1" smtClean="0">
                            <a:latin typeface="Cambria Math" panose="02040503050406030204" pitchFamily="18" charset="0"/>
                          </a:rPr>
                          <m:t>𝑃𝑀</m:t>
                        </m:r>
                      </m:e>
                      <m:sub>
                        <m:r>
                          <a:rPr lang="en-IE" b="0" i="1" smtClean="0">
                            <a:latin typeface="Cambria Math" panose="02040503050406030204" pitchFamily="18" charset="0"/>
                          </a:rPr>
                          <m:t>25</m:t>
                        </m:r>
                      </m:sub>
                    </m:sSub>
                  </m:oMath>
                </a14:m>
                <a:r>
                  <a:rPr lang="en-US" dirty="0"/>
                  <a:t> pollutant. It will advise on you if you should wear a mask or no.</a:t>
                </a:r>
              </a:p>
            </p:txBody>
          </p:sp>
        </mc:Choice>
        <mc:Fallback xmlns="">
          <p:sp>
            <p:nvSpPr>
              <p:cNvPr id="3" name="Content Placeholder 2">
                <a:extLst>
                  <a:ext uri="{FF2B5EF4-FFF2-40B4-BE49-F238E27FC236}">
                    <a16:creationId xmlns:a16="http://schemas.microsoft.com/office/drawing/2014/main" id="{AD0A0F52-75F7-0241-9570-6C3632C3CBED}"/>
                  </a:ext>
                </a:extLst>
              </p:cNvPr>
              <p:cNvSpPr>
                <a:spLocks noGrp="1" noRot="1" noChangeAspect="1" noMove="1" noResize="1" noEditPoints="1" noAdjustHandles="1" noChangeArrowheads="1" noChangeShapeType="1" noTextEdit="1"/>
              </p:cNvSpPr>
              <p:nvPr>
                <p:ph idx="1"/>
              </p:nvPr>
            </p:nvSpPr>
            <p:spPr>
              <a:xfrm>
                <a:off x="479425" y="1570291"/>
                <a:ext cx="11197568" cy="4557240"/>
              </a:xfrm>
              <a:blipFill>
                <a:blip r:embed="rId2"/>
                <a:stretch>
                  <a:fillRect l="-1688" t="-2677"/>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F18BC567-3D25-5F4E-980E-C453C1A152C4}"/>
              </a:ext>
            </a:extLst>
          </p:cNvPr>
          <p:cNvSpPr>
            <a:spLocks noGrp="1"/>
          </p:cNvSpPr>
          <p:nvPr>
            <p:ph type="sldNum" sz="quarter" idx="4"/>
          </p:nvPr>
        </p:nvSpPr>
        <p:spPr/>
        <p:txBody>
          <a:bodyPr/>
          <a:lstStyle/>
          <a:p>
            <a:fld id="{DDBE135E-2566-4748-853C-8A3B78F0FB00}" type="slidenum">
              <a:rPr lang="en-GB" smtClean="0"/>
              <a:pPr/>
              <a:t>4</a:t>
            </a:fld>
            <a:endParaRPr lang="en-GB" dirty="0"/>
          </a:p>
        </p:txBody>
      </p:sp>
    </p:spTree>
    <p:extLst>
      <p:ext uri="{BB962C8B-B14F-4D97-AF65-F5344CB8AC3E}">
        <p14:creationId xmlns:p14="http://schemas.microsoft.com/office/powerpoint/2010/main" val="169879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of the Pomodoro sculpture with the Old Library building in the background. Multiple groups of people appear in the lower left portion of the image, while a man walks around the sculpture to the right.">
            <a:extLst>
              <a:ext uri="{FF2B5EF4-FFF2-40B4-BE49-F238E27FC236}">
                <a16:creationId xmlns:a16="http://schemas.microsoft.com/office/drawing/2014/main" id="{EBC8F3DA-6EC3-4E54-B2BB-4514084739A8}"/>
              </a:ext>
              <a:ext uri="{C183D7F6-B498-43B3-948B-1728B52AA6E4}">
                <adec:decorative xmlns:adec="http://schemas.microsoft.com/office/drawing/2017/decorative" val="0"/>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a16="http://schemas.microsoft.com/office/drawing/2014/main" id="{0E7EC7CF-8D92-4757-ACF9-768F7F4ADAD8}"/>
              </a:ext>
              <a:ext uri="{C183D7F6-B498-43B3-948B-1728B52AA6E4}">
                <adec:decorative xmlns:adec="http://schemas.microsoft.com/office/drawing/2017/decorative" val="1"/>
              </a:ext>
            </a:extLst>
          </p:cNvPr>
          <p:cNvSpPr/>
          <p:nvPr/>
        </p:nvSpPr>
        <p:spPr>
          <a:xfrm>
            <a:off x="0" y="-1"/>
            <a:ext cx="12192000"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itle 2">
            <a:extLst>
              <a:ext uri="{FF2B5EF4-FFF2-40B4-BE49-F238E27FC236}">
                <a16:creationId xmlns:a16="http://schemas.microsoft.com/office/drawing/2014/main" id="{7B661DE1-53EE-4A41-9616-8B77AF917685}"/>
              </a:ext>
            </a:extLst>
          </p:cNvPr>
          <p:cNvSpPr>
            <a:spLocks noGrp="1"/>
          </p:cNvSpPr>
          <p:nvPr>
            <p:ph type="title"/>
          </p:nvPr>
        </p:nvSpPr>
        <p:spPr>
          <a:xfrm>
            <a:off x="479424" y="411896"/>
            <a:ext cx="11277415" cy="933428"/>
          </a:xfrm>
        </p:spPr>
        <p:txBody>
          <a:bodyPr/>
          <a:lstStyle/>
          <a:p>
            <a:r>
              <a:rPr lang="en-GB" dirty="0"/>
              <a:t>Basic HTML Structure (after Running Query)</a:t>
            </a:r>
            <a:br>
              <a:rPr lang="en-GB" dirty="0"/>
            </a:br>
            <a:r>
              <a:rPr lang="en-GB" sz="1400" dirty="0"/>
              <a:t>Using Random Location</a:t>
            </a:r>
            <a:endParaRPr lang="en-GB" dirty="0"/>
          </a:p>
        </p:txBody>
      </p:sp>
      <p:sp>
        <p:nvSpPr>
          <p:cNvPr id="8" name="TextBox 7">
            <a:extLst>
              <a:ext uri="{FF2B5EF4-FFF2-40B4-BE49-F238E27FC236}">
                <a16:creationId xmlns:a16="http://schemas.microsoft.com/office/drawing/2014/main" id="{C024D3B4-AC21-43CC-B877-91118551D3A4}"/>
              </a:ext>
            </a:extLst>
          </p:cNvPr>
          <p:cNvSpPr txBox="1"/>
          <p:nvPr/>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7" name="Slide Number Placeholder 3">
            <a:extLst>
              <a:ext uri="{FF2B5EF4-FFF2-40B4-BE49-F238E27FC236}">
                <a16:creationId xmlns:a16="http://schemas.microsoft.com/office/drawing/2014/main" id="{B1BD162D-9102-428E-92AC-FF413F273BB3}"/>
              </a:ext>
            </a:extLst>
          </p:cNvPr>
          <p:cNvSpPr>
            <a:spLocks noGrp="1"/>
          </p:cNvSpPr>
          <p:nvPr>
            <p:ph type="sldNum" sz="quarter" idx="12"/>
          </p:nvPr>
        </p:nvSpPr>
        <p:spPr>
          <a:xfrm>
            <a:off x="11466740" y="6513485"/>
            <a:ext cx="290100" cy="191861"/>
          </a:xfrm>
        </p:spPr>
        <p:txBody>
          <a:bodyPr/>
          <a:lstStyle/>
          <a:p>
            <a:fld id="{DDBE135E-2566-4748-853C-8A3B78F0FB00}" type="slidenum">
              <a:rPr lang="en-GB" smtClean="0"/>
              <a:t>5</a:t>
            </a:fld>
            <a:endParaRPr lang="en-GB"/>
          </a:p>
        </p:txBody>
      </p:sp>
      <p:pic>
        <p:nvPicPr>
          <p:cNvPr id="4" name="Picture 3">
            <a:extLst>
              <a:ext uri="{FF2B5EF4-FFF2-40B4-BE49-F238E27FC236}">
                <a16:creationId xmlns:a16="http://schemas.microsoft.com/office/drawing/2014/main" id="{3490E17E-5538-4988-8CE9-92DD982FFE47}"/>
              </a:ext>
            </a:extLst>
          </p:cNvPr>
          <p:cNvPicPr>
            <a:picLocks noChangeAspect="1"/>
          </p:cNvPicPr>
          <p:nvPr/>
        </p:nvPicPr>
        <p:blipFill>
          <a:blip r:embed="rId3"/>
          <a:stretch>
            <a:fillRect/>
          </a:stretch>
        </p:blipFill>
        <p:spPr>
          <a:xfrm>
            <a:off x="44139" y="1412578"/>
            <a:ext cx="12103722" cy="4172164"/>
          </a:xfrm>
          <a:prstGeom prst="rect">
            <a:avLst/>
          </a:prstGeom>
        </p:spPr>
      </p:pic>
    </p:spTree>
    <p:extLst>
      <p:ext uri="{BB962C8B-B14F-4D97-AF65-F5344CB8AC3E}">
        <p14:creationId xmlns:p14="http://schemas.microsoft.com/office/powerpoint/2010/main" val="125942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of the Pomodoro sculpture with the Old Library building in the background. Multiple groups of people appear in the lower left portion of the image, while a man walks around the sculpture to the right.">
            <a:extLst>
              <a:ext uri="{FF2B5EF4-FFF2-40B4-BE49-F238E27FC236}">
                <a16:creationId xmlns:a16="http://schemas.microsoft.com/office/drawing/2014/main" id="{EBC8F3DA-6EC3-4E54-B2BB-4514084739A8}"/>
              </a:ext>
              <a:ext uri="{C183D7F6-B498-43B3-948B-1728B52AA6E4}">
                <adec:decorative xmlns:adec="http://schemas.microsoft.com/office/drawing/2017/decorative" val="0"/>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a16="http://schemas.microsoft.com/office/drawing/2014/main" id="{0E7EC7CF-8D92-4757-ACF9-768F7F4ADAD8}"/>
              </a:ext>
              <a:ext uri="{C183D7F6-B498-43B3-948B-1728B52AA6E4}">
                <adec:decorative xmlns:adec="http://schemas.microsoft.com/office/drawing/2017/decorative" val="1"/>
              </a:ext>
            </a:extLst>
          </p:cNvPr>
          <p:cNvSpPr/>
          <p:nvPr/>
        </p:nvSpPr>
        <p:spPr>
          <a:xfrm>
            <a:off x="0" y="-1"/>
            <a:ext cx="12192000"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itle 2">
            <a:extLst>
              <a:ext uri="{FF2B5EF4-FFF2-40B4-BE49-F238E27FC236}">
                <a16:creationId xmlns:a16="http://schemas.microsoft.com/office/drawing/2014/main" id="{7B661DE1-53EE-4A41-9616-8B77AF917685}"/>
              </a:ext>
            </a:extLst>
          </p:cNvPr>
          <p:cNvSpPr>
            <a:spLocks noGrp="1"/>
          </p:cNvSpPr>
          <p:nvPr>
            <p:ph type="title"/>
          </p:nvPr>
        </p:nvSpPr>
        <p:spPr>
          <a:xfrm>
            <a:off x="479424" y="411895"/>
            <a:ext cx="11277415" cy="824809"/>
          </a:xfrm>
        </p:spPr>
        <p:txBody>
          <a:bodyPr/>
          <a:lstStyle/>
          <a:p>
            <a:r>
              <a:rPr lang="en-GB" dirty="0"/>
              <a:t>Basic HTML Structure (after Running Query)</a:t>
            </a:r>
            <a:br>
              <a:rPr lang="en-GB" dirty="0"/>
            </a:br>
            <a:r>
              <a:rPr lang="en-GB" sz="1400" dirty="0"/>
              <a:t>Using Current Location</a:t>
            </a:r>
          </a:p>
        </p:txBody>
      </p:sp>
      <p:sp>
        <p:nvSpPr>
          <p:cNvPr id="8" name="TextBox 7">
            <a:extLst>
              <a:ext uri="{FF2B5EF4-FFF2-40B4-BE49-F238E27FC236}">
                <a16:creationId xmlns:a16="http://schemas.microsoft.com/office/drawing/2014/main" id="{C024D3B4-AC21-43CC-B877-91118551D3A4}"/>
              </a:ext>
            </a:extLst>
          </p:cNvPr>
          <p:cNvSpPr txBox="1"/>
          <p:nvPr/>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7" name="Slide Number Placeholder 3">
            <a:extLst>
              <a:ext uri="{FF2B5EF4-FFF2-40B4-BE49-F238E27FC236}">
                <a16:creationId xmlns:a16="http://schemas.microsoft.com/office/drawing/2014/main" id="{B1BD162D-9102-428E-92AC-FF413F273BB3}"/>
              </a:ext>
            </a:extLst>
          </p:cNvPr>
          <p:cNvSpPr>
            <a:spLocks noGrp="1"/>
          </p:cNvSpPr>
          <p:nvPr>
            <p:ph type="sldNum" sz="quarter" idx="12"/>
          </p:nvPr>
        </p:nvSpPr>
        <p:spPr>
          <a:xfrm>
            <a:off x="11466740" y="6513485"/>
            <a:ext cx="290100" cy="191861"/>
          </a:xfrm>
        </p:spPr>
        <p:txBody>
          <a:bodyPr/>
          <a:lstStyle/>
          <a:p>
            <a:fld id="{DDBE135E-2566-4748-853C-8A3B78F0FB00}" type="slidenum">
              <a:rPr lang="en-GB" smtClean="0"/>
              <a:t>6</a:t>
            </a:fld>
            <a:endParaRPr lang="en-GB"/>
          </a:p>
        </p:txBody>
      </p:sp>
      <p:pic>
        <p:nvPicPr>
          <p:cNvPr id="9" name="Picture 8">
            <a:extLst>
              <a:ext uri="{FF2B5EF4-FFF2-40B4-BE49-F238E27FC236}">
                <a16:creationId xmlns:a16="http://schemas.microsoft.com/office/drawing/2014/main" id="{9FE03EA7-5E25-44D6-8CEC-A069BD365942}"/>
              </a:ext>
            </a:extLst>
          </p:cNvPr>
          <p:cNvPicPr>
            <a:picLocks noChangeAspect="1"/>
          </p:cNvPicPr>
          <p:nvPr/>
        </p:nvPicPr>
        <p:blipFill>
          <a:blip r:embed="rId3"/>
          <a:stretch>
            <a:fillRect/>
          </a:stretch>
        </p:blipFill>
        <p:spPr>
          <a:xfrm>
            <a:off x="22131" y="1648599"/>
            <a:ext cx="12131952" cy="4244201"/>
          </a:xfrm>
          <a:prstGeom prst="rect">
            <a:avLst/>
          </a:prstGeom>
        </p:spPr>
      </p:pic>
    </p:spTree>
    <p:extLst>
      <p:ext uri="{BB962C8B-B14F-4D97-AF65-F5344CB8AC3E}">
        <p14:creationId xmlns:p14="http://schemas.microsoft.com/office/powerpoint/2010/main" val="390115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F8D9-FE1C-C94F-8B87-8AB3E9DFF7DD}"/>
              </a:ext>
            </a:extLst>
          </p:cNvPr>
          <p:cNvSpPr>
            <a:spLocks noGrp="1"/>
          </p:cNvSpPr>
          <p:nvPr>
            <p:ph type="title"/>
          </p:nvPr>
        </p:nvSpPr>
        <p:spPr>
          <a:xfrm>
            <a:off x="479426" y="388336"/>
            <a:ext cx="11197568" cy="1012975"/>
          </a:xfrm>
        </p:spPr>
        <p:txBody>
          <a:bodyPr/>
          <a:lstStyle/>
          <a:p>
            <a:r>
              <a:rPr lang="en-GB" dirty="0"/>
              <a:t>Unique Features for the Weather Application</a:t>
            </a:r>
            <a:endParaRPr lang="en-US" dirty="0"/>
          </a:p>
        </p:txBody>
      </p:sp>
      <p:sp>
        <p:nvSpPr>
          <p:cNvPr id="3" name="Content Placeholder 2">
            <a:extLst>
              <a:ext uri="{FF2B5EF4-FFF2-40B4-BE49-F238E27FC236}">
                <a16:creationId xmlns:a16="http://schemas.microsoft.com/office/drawing/2014/main" id="{AD0A0F52-75F7-0241-9570-6C3632C3CBED}"/>
              </a:ext>
            </a:extLst>
          </p:cNvPr>
          <p:cNvSpPr>
            <a:spLocks noGrp="1"/>
          </p:cNvSpPr>
          <p:nvPr>
            <p:ph idx="1"/>
          </p:nvPr>
        </p:nvSpPr>
        <p:spPr>
          <a:xfrm>
            <a:off x="479425" y="1570291"/>
            <a:ext cx="11197568" cy="4557240"/>
          </a:xfrm>
        </p:spPr>
        <p:txBody>
          <a:bodyPr/>
          <a:lstStyle/>
          <a:p>
            <a:pPr marL="342900" indent="-342900">
              <a:buFont typeface="Arial" panose="020B0604020202020204" pitchFamily="34" charset="0"/>
              <a:buChar char="•"/>
            </a:pPr>
            <a:r>
              <a:rPr lang="en-GB" dirty="0"/>
              <a:t>Weather Data for Current Location: Using the “</a:t>
            </a:r>
            <a:r>
              <a:rPr lang="en-GB" dirty="0" err="1"/>
              <a:t>navigator.geocoding</a:t>
            </a:r>
            <a:r>
              <a:rPr lang="en-GB" dirty="0"/>
              <a:t>” API </a:t>
            </a:r>
            <a:r>
              <a:rPr lang="en-GB" dirty="0">
                <a:hlinkClick r:id="rId2"/>
              </a:rPr>
              <a:t>https://developer.mozilla.org/en-US/docs/Web/API/Navigator/geolocation</a:t>
            </a:r>
            <a:r>
              <a:rPr lang="en-GB" dirty="0"/>
              <a:t> . This allows the program to retrieve the user’s current location after requesting permission. If permission is not granted the user can still search for any location manually.</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Exporting Data: Users can export the data that they searched for. It is not limited to the data visible on the screen but includes the entire data that the user looked up in that session. </a:t>
            </a:r>
            <a:endParaRPr lang="en-US" dirty="0"/>
          </a:p>
        </p:txBody>
      </p:sp>
      <p:sp>
        <p:nvSpPr>
          <p:cNvPr id="4" name="Slide Number Placeholder 3">
            <a:extLst>
              <a:ext uri="{FF2B5EF4-FFF2-40B4-BE49-F238E27FC236}">
                <a16:creationId xmlns:a16="http://schemas.microsoft.com/office/drawing/2014/main" id="{F18BC567-3D25-5F4E-980E-C453C1A152C4}"/>
              </a:ext>
            </a:extLst>
          </p:cNvPr>
          <p:cNvSpPr>
            <a:spLocks noGrp="1"/>
          </p:cNvSpPr>
          <p:nvPr>
            <p:ph type="sldNum" sz="quarter" idx="4"/>
          </p:nvPr>
        </p:nvSpPr>
        <p:spPr/>
        <p:txBody>
          <a:bodyPr/>
          <a:lstStyle/>
          <a:p>
            <a:fld id="{DDBE135E-2566-4748-853C-8A3B78F0FB00}" type="slidenum">
              <a:rPr lang="en-GB" smtClean="0"/>
              <a:pPr/>
              <a:t>7</a:t>
            </a:fld>
            <a:endParaRPr lang="en-GB" dirty="0"/>
          </a:p>
        </p:txBody>
      </p:sp>
    </p:spTree>
    <p:extLst>
      <p:ext uri="{BB962C8B-B14F-4D97-AF65-F5344CB8AC3E}">
        <p14:creationId xmlns:p14="http://schemas.microsoft.com/office/powerpoint/2010/main" val="271233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of the Pomodoro sculpture with the Old Library building in the background. Multiple groups of people appear in the lower left portion of the image, while a man walks around the sculpture to the right.">
            <a:extLst>
              <a:ext uri="{FF2B5EF4-FFF2-40B4-BE49-F238E27FC236}">
                <a16:creationId xmlns:a16="http://schemas.microsoft.com/office/drawing/2014/main" id="{EBC8F3DA-6EC3-4E54-B2BB-4514084739A8}"/>
              </a:ext>
              <a:ext uri="{C183D7F6-B498-43B3-948B-1728B52AA6E4}">
                <adec:decorative xmlns:adec="http://schemas.microsoft.com/office/drawing/2017/decorative" val="0"/>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a16="http://schemas.microsoft.com/office/drawing/2014/main" id="{0E7EC7CF-8D92-4757-ACF9-768F7F4ADAD8}"/>
              </a:ext>
              <a:ext uri="{C183D7F6-B498-43B3-948B-1728B52AA6E4}">
                <adec:decorative xmlns:adec="http://schemas.microsoft.com/office/drawing/2017/decorative" val="1"/>
              </a:ext>
            </a:extLst>
          </p:cNvPr>
          <p:cNvSpPr/>
          <p:nvPr/>
        </p:nvSpPr>
        <p:spPr>
          <a:xfrm>
            <a:off x="0" y="-1"/>
            <a:ext cx="12192000"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itle 2">
            <a:extLst>
              <a:ext uri="{FF2B5EF4-FFF2-40B4-BE49-F238E27FC236}">
                <a16:creationId xmlns:a16="http://schemas.microsoft.com/office/drawing/2014/main" id="{7B661DE1-53EE-4A41-9616-8B77AF917685}"/>
              </a:ext>
            </a:extLst>
          </p:cNvPr>
          <p:cNvSpPr>
            <a:spLocks noGrp="1"/>
          </p:cNvSpPr>
          <p:nvPr>
            <p:ph type="title"/>
          </p:nvPr>
        </p:nvSpPr>
        <p:spPr>
          <a:xfrm>
            <a:off x="479424" y="411896"/>
            <a:ext cx="11277415" cy="933428"/>
          </a:xfrm>
        </p:spPr>
        <p:txBody>
          <a:bodyPr/>
          <a:lstStyle/>
          <a:p>
            <a:r>
              <a:rPr lang="en-GB" dirty="0"/>
              <a:t>Example of Data the Client can download.</a:t>
            </a:r>
          </a:p>
        </p:txBody>
      </p:sp>
      <p:sp>
        <p:nvSpPr>
          <p:cNvPr id="8" name="TextBox 7">
            <a:extLst>
              <a:ext uri="{FF2B5EF4-FFF2-40B4-BE49-F238E27FC236}">
                <a16:creationId xmlns:a16="http://schemas.microsoft.com/office/drawing/2014/main" id="{C024D3B4-AC21-43CC-B877-91118551D3A4}"/>
              </a:ext>
            </a:extLst>
          </p:cNvPr>
          <p:cNvSpPr txBox="1"/>
          <p:nvPr/>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7" name="Slide Number Placeholder 3">
            <a:extLst>
              <a:ext uri="{FF2B5EF4-FFF2-40B4-BE49-F238E27FC236}">
                <a16:creationId xmlns:a16="http://schemas.microsoft.com/office/drawing/2014/main" id="{B1BD162D-9102-428E-92AC-FF413F273BB3}"/>
              </a:ext>
            </a:extLst>
          </p:cNvPr>
          <p:cNvSpPr>
            <a:spLocks noGrp="1"/>
          </p:cNvSpPr>
          <p:nvPr>
            <p:ph type="sldNum" sz="quarter" idx="12"/>
          </p:nvPr>
        </p:nvSpPr>
        <p:spPr>
          <a:xfrm>
            <a:off x="11466740" y="6513485"/>
            <a:ext cx="290100" cy="191861"/>
          </a:xfrm>
        </p:spPr>
        <p:txBody>
          <a:bodyPr/>
          <a:lstStyle/>
          <a:p>
            <a:fld id="{DDBE135E-2566-4748-853C-8A3B78F0FB00}" type="slidenum">
              <a:rPr lang="en-GB" smtClean="0"/>
              <a:t>8</a:t>
            </a:fld>
            <a:endParaRPr lang="en-GB"/>
          </a:p>
        </p:txBody>
      </p:sp>
      <p:pic>
        <p:nvPicPr>
          <p:cNvPr id="9" name="Picture 8">
            <a:extLst>
              <a:ext uri="{FF2B5EF4-FFF2-40B4-BE49-F238E27FC236}">
                <a16:creationId xmlns:a16="http://schemas.microsoft.com/office/drawing/2014/main" id="{BB9B30EA-978C-4140-AC8E-8E2C15A8F296}"/>
              </a:ext>
            </a:extLst>
          </p:cNvPr>
          <p:cNvPicPr>
            <a:picLocks noChangeAspect="1"/>
          </p:cNvPicPr>
          <p:nvPr/>
        </p:nvPicPr>
        <p:blipFill>
          <a:blip r:embed="rId3"/>
          <a:stretch>
            <a:fillRect/>
          </a:stretch>
        </p:blipFill>
        <p:spPr>
          <a:xfrm>
            <a:off x="1460938" y="1345324"/>
            <a:ext cx="9270124" cy="4987519"/>
          </a:xfrm>
          <a:prstGeom prst="rect">
            <a:avLst/>
          </a:prstGeom>
        </p:spPr>
      </p:pic>
    </p:spTree>
    <p:extLst>
      <p:ext uri="{BB962C8B-B14F-4D97-AF65-F5344CB8AC3E}">
        <p14:creationId xmlns:p14="http://schemas.microsoft.com/office/powerpoint/2010/main" val="267677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E6E3AB-F0FA-4951-A58E-8DCF2B729A07}"/>
              </a:ext>
            </a:extLst>
          </p:cNvPr>
          <p:cNvSpPr>
            <a:spLocks noGrp="1"/>
          </p:cNvSpPr>
          <p:nvPr>
            <p:ph type="body" sz="quarter" idx="13"/>
          </p:nvPr>
        </p:nvSpPr>
        <p:spPr>
          <a:xfrm>
            <a:off x="5411258" y="2996143"/>
            <a:ext cx="1369484" cy="432857"/>
          </a:xfrm>
        </p:spPr>
        <p:txBody>
          <a:bodyPr/>
          <a:lstStyle/>
          <a:p>
            <a:r>
              <a:rPr lang="en-GB" dirty="0"/>
              <a:t>The End</a:t>
            </a:r>
          </a:p>
        </p:txBody>
      </p:sp>
      <p:sp>
        <p:nvSpPr>
          <p:cNvPr id="3" name="Slide Number Placeholder 2">
            <a:extLst>
              <a:ext uri="{FF2B5EF4-FFF2-40B4-BE49-F238E27FC236}">
                <a16:creationId xmlns:a16="http://schemas.microsoft.com/office/drawing/2014/main" id="{E54AA1E1-92DE-4476-B385-D780D3699AB4}"/>
              </a:ext>
            </a:extLst>
          </p:cNvPr>
          <p:cNvSpPr>
            <a:spLocks noGrp="1"/>
          </p:cNvSpPr>
          <p:nvPr>
            <p:ph type="sldNum" sz="quarter" idx="12"/>
          </p:nvPr>
        </p:nvSpPr>
        <p:spPr>
          <a:xfrm>
            <a:off x="11466740" y="6513485"/>
            <a:ext cx="290100" cy="191861"/>
          </a:xfrm>
        </p:spPr>
        <p:txBody>
          <a:bodyPr/>
          <a:lstStyle/>
          <a:p>
            <a:fld id="{DDBE135E-2566-4748-853C-8A3B78F0FB00}" type="slidenum">
              <a:rPr lang="en-GB" smtClean="0"/>
              <a:pPr/>
              <a:t>9</a:t>
            </a:fld>
            <a:endParaRPr lang="en-GB" dirty="0"/>
          </a:p>
        </p:txBody>
      </p:sp>
      <p:sp>
        <p:nvSpPr>
          <p:cNvPr id="4" name="Title 3" hidden="1">
            <a:extLst>
              <a:ext uri="{FF2B5EF4-FFF2-40B4-BE49-F238E27FC236}">
                <a16:creationId xmlns:a16="http://schemas.microsoft.com/office/drawing/2014/main" id="{665884F0-764A-154E-9DDA-60FE20940971}"/>
              </a:ext>
            </a:extLst>
          </p:cNvPr>
          <p:cNvSpPr>
            <a:spLocks noGrp="1"/>
          </p:cNvSpPr>
          <p:nvPr>
            <p:ph type="title" idx="4294967295"/>
          </p:nvPr>
        </p:nvSpPr>
        <p:spPr/>
        <p:txBody>
          <a:bodyPr/>
          <a:lstStyle/>
          <a:p>
            <a:r>
              <a:rPr lang="en-US" dirty="0"/>
              <a:t>Quote Slide Option 1</a:t>
            </a:r>
          </a:p>
        </p:txBody>
      </p:sp>
    </p:spTree>
    <p:extLst>
      <p:ext uri="{BB962C8B-B14F-4D97-AF65-F5344CB8AC3E}">
        <p14:creationId xmlns:p14="http://schemas.microsoft.com/office/powerpoint/2010/main" val="3644777285"/>
      </p:ext>
    </p:extLst>
  </p:cSld>
  <p:clrMapOvr>
    <a:masterClrMapping/>
  </p:clrMapOvr>
</p:sld>
</file>

<file path=ppt/theme/theme1.xml><?xml version="1.0" encoding="utf-8"?>
<a:theme xmlns:a="http://schemas.openxmlformats.org/drawingml/2006/main" name="TCD">
  <a:themeElements>
    <a:clrScheme name="TCD">
      <a:dk1>
        <a:srgbClr val="0569B9"/>
      </a:dk1>
      <a:lt1>
        <a:sysClr val="window" lastClr="FFFFFF"/>
      </a:lt1>
      <a:dk2>
        <a:srgbClr val="50555A"/>
      </a:dk2>
      <a:lt2>
        <a:srgbClr val="FFFFFF"/>
      </a:lt2>
      <a:accent1>
        <a:srgbClr val="0569B9"/>
      </a:accent1>
      <a:accent2>
        <a:srgbClr val="00AACD"/>
      </a:accent2>
      <a:accent3>
        <a:srgbClr val="00B4AA"/>
      </a:accent3>
      <a:accent4>
        <a:srgbClr val="32D732"/>
      </a:accent4>
      <a:accent5>
        <a:srgbClr val="FF641E"/>
      </a:accent5>
      <a:accent6>
        <a:srgbClr val="823278"/>
      </a:accent6>
      <a:hlink>
        <a:srgbClr val="0569B9"/>
      </a:hlink>
      <a:folHlink>
        <a:srgbClr val="0569B9"/>
      </a:folHlink>
    </a:clrScheme>
    <a:fontScheme name="TCD">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900" dirty="0" smtClean="0"/>
        </a:defPPr>
      </a:lstStyle>
    </a:txDef>
  </a:objectDefaults>
  <a:extraClrSchemeLst/>
  <a:custClrLst>
    <a:custClr name="0569B9">
      <a:srgbClr val="0569B9"/>
    </a:custClr>
    <a:custClr name="00AACD">
      <a:srgbClr val="00AACD"/>
    </a:custClr>
    <a:custClr name="50555A">
      <a:srgbClr val="50555A"/>
    </a:custClr>
    <a:custClr name="00B4AA">
      <a:srgbClr val="00B4AA"/>
    </a:custClr>
    <a:custClr name="32D732">
      <a:srgbClr val="32D732"/>
    </a:custClr>
    <a:custClr name="96D700">
      <a:srgbClr val="96D700"/>
    </a:custClr>
    <a:custClr name="D2E100">
      <a:srgbClr val="D2E100"/>
    </a:custClr>
    <a:custClr name="FFD200">
      <a:srgbClr val="FFD200"/>
    </a:custClr>
    <a:custClr name="C8AA78">
      <a:srgbClr val="C8AA78"/>
    </a:custClr>
    <a:custClr name="FF641E">
      <a:srgbClr val="FF641E"/>
    </a:custClr>
    <a:custClr name="DC281E">
      <a:srgbClr val="DC281E"/>
    </a:custClr>
    <a:custClr name="823278">
      <a:srgbClr val="823278"/>
    </a:custClr>
    <a:custClr name="001E69">
      <a:srgbClr val="001E69"/>
    </a:custClr>
  </a:custClrLst>
  <a:extLst>
    <a:ext uri="{05A4C25C-085E-4340-85A3-A5531E510DB2}">
      <thm15:themeFamily xmlns:thm15="http://schemas.microsoft.com/office/thememl/2012/main" name="TCD PowerPoint Template.potx" id="{3FD4EF08-68AF-4013-B6EE-8C410FDC55A0}" vid="{3B775C0D-229C-45E1-96B9-EF40D71C82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TCD</Template>
  <TotalTime>0</TotalTime>
  <Words>430</Words>
  <Application>Microsoft Office PowerPoint</Application>
  <PresentationFormat>Widescreen</PresentationFormat>
  <Paragraphs>44</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 Math</vt:lpstr>
      <vt:lpstr>Source Sans Pro</vt:lpstr>
      <vt:lpstr>TCD</vt:lpstr>
      <vt:lpstr>CSU44000 School of Computer Science and Statistics Internet Applications</vt:lpstr>
      <vt:lpstr>Core Features for the Weather Application</vt:lpstr>
      <vt:lpstr>Basic HTML Structure (before running query)</vt:lpstr>
      <vt:lpstr>How to Run the Weather Application</vt:lpstr>
      <vt:lpstr>Basic HTML Structure (after Running Query) Using Random Location</vt:lpstr>
      <vt:lpstr>Basic HTML Structure (after Running Query) Using Current Location</vt:lpstr>
      <vt:lpstr>Unique Features for the Weather Application</vt:lpstr>
      <vt:lpstr>Example of Data the Client can download.</vt:lpstr>
      <vt:lpstr>Quote Slide Option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consectetuer adipiscing</dc:title>
  <dc:creator>keith@detail.ie</dc:creator>
  <cp:lastModifiedBy>Apnatva Rawat</cp:lastModifiedBy>
  <cp:revision>41</cp:revision>
  <dcterms:created xsi:type="dcterms:W3CDTF">2021-05-20T08:55:03Z</dcterms:created>
  <dcterms:modified xsi:type="dcterms:W3CDTF">2022-10-20T12:29:32Z</dcterms:modified>
</cp:coreProperties>
</file>