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61" r:id="rId2"/>
    <p:sldId id="262" r:id="rId3"/>
    <p:sldId id="263" r:id="rId4"/>
    <p:sldId id="264" r:id="rId5"/>
    <p:sldId id="265" r:id="rId6"/>
    <p:sldId id="266" r:id="rId7"/>
    <p:sldId id="267" r:id="rId8"/>
    <p:sldId id="268"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7D6BC1-97E2-4016-81A2-2BEE6731132A}" type="datetimeFigureOut">
              <a:rPr lang="en-IN" smtClean="0"/>
              <a:t>22-09-2020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766EDA-4A80-4E01-BD61-2F2AC9863B00}" type="slidenum">
              <a:rPr lang="en-IN" smtClean="0"/>
              <a:t>‹#›</a:t>
            </a:fld>
            <a:endParaRPr lang="en-IN"/>
          </a:p>
        </p:txBody>
      </p:sp>
    </p:spTree>
    <p:extLst>
      <p:ext uri="{BB962C8B-B14F-4D97-AF65-F5344CB8AC3E}">
        <p14:creationId xmlns:p14="http://schemas.microsoft.com/office/powerpoint/2010/main" val="36429477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5E75B161-42AD-3B43-9F50-3A06692E8584}" type="slidenum">
              <a:rPr lang="en-US" smtClean="0"/>
              <a:t>5</a:t>
            </a:fld>
            <a:endParaRPr lang="en-US"/>
          </a:p>
        </p:txBody>
      </p:sp>
    </p:spTree>
    <p:extLst>
      <p:ext uri="{BB962C8B-B14F-4D97-AF65-F5344CB8AC3E}">
        <p14:creationId xmlns:p14="http://schemas.microsoft.com/office/powerpoint/2010/main" val="32222101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5E75B161-42AD-3B43-9F50-3A06692E8584}" type="slidenum">
              <a:rPr lang="en-US" smtClean="0"/>
              <a:t>8</a:t>
            </a:fld>
            <a:endParaRPr lang="en-US"/>
          </a:p>
        </p:txBody>
      </p:sp>
    </p:spTree>
    <p:extLst>
      <p:ext uri="{BB962C8B-B14F-4D97-AF65-F5344CB8AC3E}">
        <p14:creationId xmlns:p14="http://schemas.microsoft.com/office/powerpoint/2010/main" val="3500041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microsoft.com/office/2007/relationships/hdphoto" Target="../media/hdphoto1.wdp"/><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4.png"/><Relationship Id="rId5" Type="http://schemas.openxmlformats.org/officeDocument/2006/relationships/image" Target="../media/image3.emf"/><Relationship Id="rId4" Type="http://schemas.openxmlformats.org/officeDocument/2006/relationships/oleObject" Target="../embeddings/oleObject1.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vmlDrawing" Target="../drawings/vmlDrawing2.vml"/><Relationship Id="rId5" Type="http://schemas.openxmlformats.org/officeDocument/2006/relationships/image" Target="../media/image3.emf"/><Relationship Id="rId4" Type="http://schemas.openxmlformats.org/officeDocument/2006/relationships/oleObject" Target="../embeddings/oleObject2.bin"/></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Master" Target="../slideMasters/slideMaster1.xml"/><Relationship Id="rId7" Type="http://schemas.openxmlformats.org/officeDocument/2006/relationships/image" Target="../media/image6.jpeg"/><Relationship Id="rId2" Type="http://schemas.openxmlformats.org/officeDocument/2006/relationships/tags" Target="../tags/tag3.xml"/><Relationship Id="rId1" Type="http://schemas.openxmlformats.org/officeDocument/2006/relationships/vmlDrawing" Target="../drawings/vmlDrawing3.vml"/><Relationship Id="rId6" Type="http://schemas.openxmlformats.org/officeDocument/2006/relationships/image" Target="../media/image5.jpg"/><Relationship Id="rId11" Type="http://schemas.openxmlformats.org/officeDocument/2006/relationships/image" Target="../media/image10.png"/><Relationship Id="rId5" Type="http://schemas.openxmlformats.org/officeDocument/2006/relationships/image" Target="../media/image3.emf"/><Relationship Id="rId10" Type="http://schemas.openxmlformats.org/officeDocument/2006/relationships/image" Target="../media/image9.png"/><Relationship Id="rId4" Type="http://schemas.openxmlformats.org/officeDocument/2006/relationships/oleObject" Target="../embeddings/oleObject3.bin"/><Relationship Id="rId9" Type="http://schemas.openxmlformats.org/officeDocument/2006/relationships/image" Target="../media/image8.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6B8D233-E2C9-4926-A559-C7E97AEA6446}" type="datetimeFigureOut">
              <a:rPr lang="en-IN" smtClean="0"/>
              <a:t>22-09-2020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EF2C82-395B-42DE-8A63-55D724620762}" type="slidenum">
              <a:rPr lang="en-IN" smtClean="0"/>
              <a:t>‹#›</a:t>
            </a:fld>
            <a:endParaRPr lang="en-IN"/>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B8D233-E2C9-4926-A559-C7E97AEA6446}" type="datetimeFigureOut">
              <a:rPr lang="en-IN" smtClean="0"/>
              <a:t>22-09-2020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EF2C82-395B-42DE-8A63-55D724620762}"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B8D233-E2C9-4926-A559-C7E97AEA6446}" type="datetimeFigureOut">
              <a:rPr lang="en-IN" smtClean="0"/>
              <a:t>22-09-2020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EF2C82-395B-42DE-8A63-55D724620762}"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2_Title Slide with customer/partner logo">
    <p:bg>
      <p:bgPr>
        <a:solidFill>
          <a:srgbClr val="3F3F3F"/>
        </a:solidFill>
        <a:effectLst/>
      </p:bgPr>
    </p:bg>
    <p:spTree>
      <p:nvGrpSpPr>
        <p:cNvPr id="1" name=""/>
        <p:cNvGrpSpPr/>
        <p:nvPr/>
      </p:nvGrpSpPr>
      <p:grpSpPr>
        <a:xfrm>
          <a:off x="0" y="0"/>
          <a:ext cx="0" cy="0"/>
          <a:chOff x="0" y="0"/>
          <a:chExt cx="0" cy="0"/>
        </a:xfrm>
      </p:grpSpPr>
      <p:sp>
        <p:nvSpPr>
          <p:cNvPr id="11" name="Picture Placeholder 3"/>
          <p:cNvSpPr>
            <a:spLocks noGrp="1"/>
          </p:cNvSpPr>
          <p:nvPr>
            <p:ph type="pic" sz="quarter" idx="14"/>
          </p:nvPr>
        </p:nvSpPr>
        <p:spPr>
          <a:xfrm>
            <a:off x="595" y="3017520"/>
            <a:ext cx="9144001" cy="3840480"/>
          </a:xfrm>
          <a:prstGeom prst="rect">
            <a:avLst/>
          </a:prstGeom>
        </p:spPr>
        <p:txBody>
          <a:bodyPr/>
          <a:lstStyle>
            <a:lvl1pPr marL="0" indent="0">
              <a:buNone/>
              <a:defRPr b="0">
                <a:solidFill>
                  <a:schemeClr val="bg2"/>
                </a:solidFill>
              </a:defRPr>
            </a:lvl1pPr>
          </a:lstStyle>
          <a:p>
            <a:r>
              <a:rPr lang="en-US" noProof="0"/>
              <a:t>Click icon to add picture</a:t>
            </a:r>
            <a:endParaRPr lang="en-US" noProof="0" dirty="0"/>
          </a:p>
        </p:txBody>
      </p:sp>
      <p:pic>
        <p:nvPicPr>
          <p:cNvPr id="14" name="Picture 1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7492165" y="655942"/>
            <a:ext cx="777240" cy="1444752"/>
          </a:xfrm>
          <a:prstGeom prst="rect">
            <a:avLst/>
          </a:prstGeom>
        </p:spPr>
      </p:pic>
      <p:sp>
        <p:nvSpPr>
          <p:cNvPr id="9" name="Text Placeholder 11"/>
          <p:cNvSpPr>
            <a:spLocks noGrp="1"/>
          </p:cNvSpPr>
          <p:nvPr>
            <p:ph type="body" sz="quarter" idx="17" hasCustomPrompt="1"/>
          </p:nvPr>
        </p:nvSpPr>
        <p:spPr bwMode="gray">
          <a:xfrm>
            <a:off x="359569" y="2230812"/>
            <a:ext cx="5940000" cy="216000"/>
          </a:xfrm>
          <a:prstGeom prst="rect">
            <a:avLst/>
          </a:prstGeom>
        </p:spPr>
        <p:txBody>
          <a:bodyPr anchor="ctr" anchorCtr="0">
            <a:noAutofit/>
          </a:bodyPr>
          <a:lstStyle>
            <a:lvl1pPr marL="0" indent="0">
              <a:spcBef>
                <a:spcPts val="0"/>
              </a:spcBef>
              <a:spcAft>
                <a:spcPts val="0"/>
              </a:spcAft>
              <a:buFont typeface="Arial" pitchFamily="34" charset="0"/>
              <a:buNone/>
              <a:defRPr sz="2000" b="1" i="0">
                <a:solidFill>
                  <a:schemeClr val="bg1"/>
                </a:solidFill>
                <a:latin typeface="+mn-lt"/>
                <a:ea typeface="Calibri Light" charset="0"/>
                <a:cs typeface="Calibri Light" charset="0"/>
              </a:defRPr>
            </a:lvl1pPr>
            <a:lvl2pPr marL="252000" indent="-252000">
              <a:spcBef>
                <a:spcPts val="0"/>
              </a:spcBef>
              <a:spcAft>
                <a:spcPts val="0"/>
              </a:spcAft>
              <a:buFont typeface="Arial" pitchFamily="34" charset="0"/>
              <a:buChar char="•"/>
              <a:defRPr sz="2000" b="1">
                <a:solidFill>
                  <a:schemeClr val="bg1"/>
                </a:solidFill>
              </a:defRPr>
            </a:lvl2pPr>
            <a:lvl3pPr marL="504000" indent="-252000">
              <a:spcBef>
                <a:spcPts val="0"/>
              </a:spcBef>
              <a:spcAft>
                <a:spcPts val="0"/>
              </a:spcAft>
              <a:buFont typeface="Calibri" pitchFamily="34" charset="0"/>
              <a:buChar char="–"/>
              <a:defRPr sz="2000" b="1">
                <a:solidFill>
                  <a:schemeClr val="bg1"/>
                </a:solidFill>
              </a:defRPr>
            </a:lvl3pPr>
            <a:lvl4pPr marL="756000" indent="-252000">
              <a:spcBef>
                <a:spcPts val="0"/>
              </a:spcBef>
              <a:spcAft>
                <a:spcPts val="0"/>
              </a:spcAft>
              <a:buFont typeface="Arial" pitchFamily="34" charset="0"/>
              <a:buChar char="•"/>
              <a:defRPr sz="2000" b="1">
                <a:solidFill>
                  <a:schemeClr val="bg1"/>
                </a:solidFill>
              </a:defRPr>
            </a:lvl4pPr>
            <a:lvl5pPr marL="1008000" indent="-252000">
              <a:spcBef>
                <a:spcPts val="0"/>
              </a:spcBef>
              <a:spcAft>
                <a:spcPts val="0"/>
              </a:spcAft>
              <a:buFont typeface="Calibri" pitchFamily="34" charset="0"/>
              <a:buChar char="–"/>
              <a:defRPr sz="2000" b="1">
                <a:solidFill>
                  <a:schemeClr val="bg1"/>
                </a:solidFill>
              </a:defRPr>
            </a:lvl5pPr>
            <a:lvl6pPr marL="1260000" indent="-252000">
              <a:spcBef>
                <a:spcPts val="0"/>
              </a:spcBef>
              <a:spcAft>
                <a:spcPts val="0"/>
              </a:spcAft>
              <a:buFont typeface="Arial" pitchFamily="34" charset="0"/>
              <a:buChar char="•"/>
              <a:defRPr sz="2000" b="1">
                <a:solidFill>
                  <a:schemeClr val="bg1"/>
                </a:solidFill>
              </a:defRPr>
            </a:lvl6pPr>
            <a:lvl7pPr marL="1512000" indent="-252000">
              <a:spcBef>
                <a:spcPts val="0"/>
              </a:spcBef>
              <a:spcAft>
                <a:spcPts val="0"/>
              </a:spcAft>
              <a:buFont typeface="Calibri" pitchFamily="34" charset="0"/>
              <a:buChar char="–"/>
              <a:defRPr sz="2000" b="1">
                <a:solidFill>
                  <a:schemeClr val="bg1"/>
                </a:solidFill>
              </a:defRPr>
            </a:lvl7pPr>
            <a:lvl8pPr marL="1764000" indent="-252000">
              <a:spcBef>
                <a:spcPts val="0"/>
              </a:spcBef>
              <a:spcAft>
                <a:spcPts val="0"/>
              </a:spcAft>
              <a:buFont typeface="Arial" pitchFamily="34" charset="0"/>
              <a:buChar char="•"/>
              <a:defRPr sz="2000" b="1">
                <a:solidFill>
                  <a:schemeClr val="bg1"/>
                </a:solidFill>
              </a:defRPr>
            </a:lvl8pPr>
            <a:lvl9pPr marL="2016000" indent="-252000">
              <a:spcBef>
                <a:spcPts val="0"/>
              </a:spcBef>
              <a:spcAft>
                <a:spcPts val="0"/>
              </a:spcAft>
              <a:buFont typeface="Calibri" pitchFamily="34" charset="0"/>
              <a:buChar char="–"/>
              <a:defRPr sz="2000" b="1">
                <a:solidFill>
                  <a:schemeClr val="bg1"/>
                </a:solidFill>
              </a:defRPr>
            </a:lvl9pPr>
          </a:lstStyle>
          <a:p>
            <a:pPr lvl="0"/>
            <a:r>
              <a:rPr lang="en-US" noProof="0" dirty="0"/>
              <a:t>Click to add date</a:t>
            </a:r>
          </a:p>
        </p:txBody>
      </p:sp>
      <p:sp>
        <p:nvSpPr>
          <p:cNvPr id="10" name="Text Placeholder 11"/>
          <p:cNvSpPr>
            <a:spLocks noGrp="1"/>
          </p:cNvSpPr>
          <p:nvPr>
            <p:ph type="body" sz="quarter" idx="18" hasCustomPrompt="1"/>
          </p:nvPr>
        </p:nvSpPr>
        <p:spPr bwMode="gray">
          <a:xfrm>
            <a:off x="359569" y="1963656"/>
            <a:ext cx="5940000" cy="216000"/>
          </a:xfrm>
          <a:prstGeom prst="rect">
            <a:avLst/>
          </a:prstGeom>
        </p:spPr>
        <p:txBody>
          <a:bodyPr anchor="ctr" anchorCtr="0">
            <a:noAutofit/>
          </a:bodyPr>
          <a:lstStyle>
            <a:lvl1pPr marL="0" indent="0">
              <a:spcBef>
                <a:spcPts val="0"/>
              </a:spcBef>
              <a:spcAft>
                <a:spcPts val="0"/>
              </a:spcAft>
              <a:buFont typeface="Arial" pitchFamily="34" charset="0"/>
              <a:buNone/>
              <a:defRPr sz="2000" b="1" i="0">
                <a:solidFill>
                  <a:schemeClr val="bg1"/>
                </a:solidFill>
                <a:latin typeface="+mn-lt"/>
                <a:ea typeface="Calibri Light" charset="0"/>
                <a:cs typeface="Calibri Light" charset="0"/>
              </a:defRPr>
            </a:lvl1pPr>
            <a:lvl2pPr marL="252000" indent="-252000">
              <a:spcBef>
                <a:spcPts val="0"/>
              </a:spcBef>
              <a:spcAft>
                <a:spcPts val="0"/>
              </a:spcAft>
              <a:buFont typeface="Arial" pitchFamily="34" charset="0"/>
              <a:buChar char="•"/>
              <a:defRPr sz="2000" b="1">
                <a:solidFill>
                  <a:schemeClr val="bg1"/>
                </a:solidFill>
              </a:defRPr>
            </a:lvl2pPr>
            <a:lvl3pPr marL="504000" indent="-252000">
              <a:spcBef>
                <a:spcPts val="0"/>
              </a:spcBef>
              <a:spcAft>
                <a:spcPts val="0"/>
              </a:spcAft>
              <a:buFont typeface="Calibri" pitchFamily="34" charset="0"/>
              <a:buChar char="–"/>
              <a:defRPr sz="2000" b="1">
                <a:solidFill>
                  <a:schemeClr val="bg1"/>
                </a:solidFill>
              </a:defRPr>
            </a:lvl3pPr>
            <a:lvl4pPr marL="756000" indent="-252000">
              <a:spcBef>
                <a:spcPts val="0"/>
              </a:spcBef>
              <a:spcAft>
                <a:spcPts val="0"/>
              </a:spcAft>
              <a:buFont typeface="Arial" pitchFamily="34" charset="0"/>
              <a:buChar char="•"/>
              <a:defRPr sz="2000" b="1">
                <a:solidFill>
                  <a:schemeClr val="bg1"/>
                </a:solidFill>
              </a:defRPr>
            </a:lvl4pPr>
            <a:lvl5pPr marL="1008000" indent="-252000">
              <a:spcBef>
                <a:spcPts val="0"/>
              </a:spcBef>
              <a:spcAft>
                <a:spcPts val="0"/>
              </a:spcAft>
              <a:buFont typeface="Calibri" pitchFamily="34" charset="0"/>
              <a:buChar char="–"/>
              <a:defRPr sz="2000" b="1">
                <a:solidFill>
                  <a:schemeClr val="bg1"/>
                </a:solidFill>
              </a:defRPr>
            </a:lvl5pPr>
            <a:lvl6pPr marL="1260000" indent="-252000">
              <a:spcBef>
                <a:spcPts val="0"/>
              </a:spcBef>
              <a:spcAft>
                <a:spcPts val="0"/>
              </a:spcAft>
              <a:buFont typeface="Arial" pitchFamily="34" charset="0"/>
              <a:buChar char="•"/>
              <a:defRPr sz="2000" b="1">
                <a:solidFill>
                  <a:schemeClr val="bg1"/>
                </a:solidFill>
              </a:defRPr>
            </a:lvl6pPr>
            <a:lvl7pPr marL="1512000" indent="-252000">
              <a:spcBef>
                <a:spcPts val="0"/>
              </a:spcBef>
              <a:spcAft>
                <a:spcPts val="0"/>
              </a:spcAft>
              <a:buFont typeface="Calibri" pitchFamily="34" charset="0"/>
              <a:buChar char="–"/>
              <a:defRPr sz="2000" b="1">
                <a:solidFill>
                  <a:schemeClr val="bg1"/>
                </a:solidFill>
              </a:defRPr>
            </a:lvl7pPr>
            <a:lvl8pPr marL="1764000" indent="-252000">
              <a:spcBef>
                <a:spcPts val="0"/>
              </a:spcBef>
              <a:spcAft>
                <a:spcPts val="0"/>
              </a:spcAft>
              <a:buFont typeface="Arial" pitchFamily="34" charset="0"/>
              <a:buChar char="•"/>
              <a:defRPr sz="2000" b="1">
                <a:solidFill>
                  <a:schemeClr val="bg1"/>
                </a:solidFill>
              </a:defRPr>
            </a:lvl8pPr>
            <a:lvl9pPr marL="2016000" indent="-252000">
              <a:spcBef>
                <a:spcPts val="0"/>
              </a:spcBef>
              <a:spcAft>
                <a:spcPts val="0"/>
              </a:spcAft>
              <a:buFont typeface="Calibri" pitchFamily="34" charset="0"/>
              <a:buChar char="–"/>
              <a:defRPr sz="2000" b="1">
                <a:solidFill>
                  <a:schemeClr val="bg1"/>
                </a:solidFill>
              </a:defRPr>
            </a:lvl9pPr>
          </a:lstStyle>
          <a:p>
            <a:pPr lvl="0"/>
            <a:r>
              <a:rPr lang="en-US" noProof="0" dirty="0"/>
              <a:t>Click to add presenter’s name</a:t>
            </a:r>
          </a:p>
        </p:txBody>
      </p:sp>
      <p:sp>
        <p:nvSpPr>
          <p:cNvPr id="8" name="Text Placeholder 11"/>
          <p:cNvSpPr>
            <a:spLocks noGrp="1"/>
          </p:cNvSpPr>
          <p:nvPr>
            <p:ph type="body" sz="quarter" idx="13" hasCustomPrompt="1"/>
          </p:nvPr>
        </p:nvSpPr>
        <p:spPr bwMode="gray">
          <a:xfrm>
            <a:off x="359569" y="402684"/>
            <a:ext cx="5940000" cy="1180800"/>
          </a:xfrm>
          <a:prstGeom prst="rect">
            <a:avLst/>
          </a:prstGeom>
        </p:spPr>
        <p:txBody>
          <a:bodyPr anchor="t" anchorCtr="0">
            <a:noAutofit/>
          </a:bodyPr>
          <a:lstStyle>
            <a:lvl1pPr marL="0" indent="0">
              <a:spcBef>
                <a:spcPts val="0"/>
              </a:spcBef>
              <a:buNone/>
              <a:defRPr sz="4400" b="1" i="0" baseline="0">
                <a:solidFill>
                  <a:schemeClr val="bg1"/>
                </a:solidFill>
                <a:latin typeface="+mn-lt"/>
                <a:ea typeface="Calibri Light" charset="0"/>
                <a:cs typeface="Calibri Light" charset="0"/>
              </a:defRPr>
            </a:lvl1pPr>
            <a:lvl2pPr marL="540000" indent="-540000">
              <a:defRPr sz="4400" b="1">
                <a:solidFill>
                  <a:schemeClr val="bg1"/>
                </a:solidFill>
              </a:defRPr>
            </a:lvl2pPr>
            <a:lvl3pPr marL="1080000" indent="-540000">
              <a:defRPr sz="4400" b="1">
                <a:solidFill>
                  <a:schemeClr val="bg1"/>
                </a:solidFill>
              </a:defRPr>
            </a:lvl3pPr>
            <a:lvl4pPr marL="1620000" indent="-540000">
              <a:defRPr sz="4400" b="1">
                <a:solidFill>
                  <a:schemeClr val="bg1"/>
                </a:solidFill>
              </a:defRPr>
            </a:lvl4pPr>
            <a:lvl5pPr marL="2160000" indent="-540000">
              <a:defRPr sz="4400" b="1">
                <a:solidFill>
                  <a:schemeClr val="bg1"/>
                </a:solidFill>
              </a:defRPr>
            </a:lvl5pPr>
            <a:lvl6pPr marL="2700000" indent="-540000">
              <a:defRPr sz="4400" b="1">
                <a:solidFill>
                  <a:schemeClr val="bg1"/>
                </a:solidFill>
              </a:defRPr>
            </a:lvl6pPr>
            <a:lvl7pPr marL="3240000" indent="-540000">
              <a:defRPr sz="4400" b="1">
                <a:solidFill>
                  <a:schemeClr val="bg1"/>
                </a:solidFill>
              </a:defRPr>
            </a:lvl7pPr>
            <a:lvl8pPr marL="3780000" indent="-540000">
              <a:defRPr sz="4400" b="1">
                <a:solidFill>
                  <a:schemeClr val="bg1"/>
                </a:solidFill>
              </a:defRPr>
            </a:lvl8pPr>
            <a:lvl9pPr marL="4320000" indent="-540000">
              <a:buFont typeface="Arial" pitchFamily="34" charset="0"/>
              <a:buChar char="•"/>
              <a:defRPr sz="4400" b="1">
                <a:solidFill>
                  <a:schemeClr val="bg1"/>
                </a:solidFill>
              </a:defRPr>
            </a:lvl9pPr>
          </a:lstStyle>
          <a:p>
            <a:pPr lvl="0"/>
            <a:r>
              <a:rPr lang="en-US" noProof="0" dirty="0"/>
              <a:t>Click to add presentation title</a:t>
            </a:r>
          </a:p>
        </p:txBody>
      </p:sp>
      <p:sp>
        <p:nvSpPr>
          <p:cNvPr id="19" name="Rectangle 18"/>
          <p:cNvSpPr/>
          <p:nvPr userDrawn="1"/>
        </p:nvSpPr>
        <p:spPr>
          <a:xfrm>
            <a:off x="358425" y="5160397"/>
            <a:ext cx="983532" cy="1288111"/>
          </a:xfrm>
          <a:prstGeom prst="rect">
            <a:avLst/>
          </a:prstGeom>
          <a:solidFill>
            <a:schemeClr val="bg1"/>
          </a:solidFill>
        </p:spPr>
        <p:txBody>
          <a:bodyPr wrap="square" lIns="36000" tIns="36000" rIns="36000" bIns="36000" rtlCol="0" anchor="ctr" anchorCtr="0">
            <a:noAutofit/>
          </a:bodyPr>
          <a:lstStyle/>
          <a:p>
            <a:pPr algn="ctr"/>
            <a:endParaRPr lang="en-US" sz="1600" dirty="0" err="1">
              <a:solidFill>
                <a:srgbClr val="3F3F3F"/>
              </a:solidFill>
            </a:endParaRPr>
          </a:p>
        </p:txBody>
      </p:sp>
      <p:sp>
        <p:nvSpPr>
          <p:cNvPr id="20" name="Picture Placeholder 5"/>
          <p:cNvSpPr>
            <a:spLocks noGrp="1"/>
          </p:cNvSpPr>
          <p:nvPr>
            <p:ph type="pic" sz="quarter" idx="19"/>
          </p:nvPr>
        </p:nvSpPr>
        <p:spPr>
          <a:xfrm>
            <a:off x="358426" y="5160963"/>
            <a:ext cx="983584" cy="1287462"/>
          </a:xfrm>
        </p:spPr>
        <p:txBody>
          <a:bodyPr/>
          <a:lstStyle>
            <a:lvl1pPr marL="72000" indent="0">
              <a:spcBef>
                <a:spcPts val="1200"/>
              </a:spcBef>
              <a:buNone/>
              <a:defRPr baseline="0"/>
            </a:lvl1pPr>
          </a:lstStyle>
          <a:p>
            <a:r>
              <a:rPr lang="en-US"/>
              <a:t>Click icon to add picture</a:t>
            </a:r>
            <a:endParaRPr lang="en-US" dirty="0"/>
          </a:p>
        </p:txBody>
      </p:sp>
      <p:sp>
        <p:nvSpPr>
          <p:cNvPr id="2" name="TextBox 1"/>
          <p:cNvSpPr txBox="1"/>
          <p:nvPr userDrawn="1"/>
        </p:nvSpPr>
        <p:spPr>
          <a:xfrm>
            <a:off x="417499" y="5239910"/>
            <a:ext cx="769389" cy="369332"/>
          </a:xfrm>
          <a:prstGeom prst="rect">
            <a:avLst/>
          </a:prstGeom>
        </p:spPr>
        <p:txBody>
          <a:bodyPr wrap="square" lIns="0" rIns="0" rtlCol="0">
            <a:spAutoFit/>
          </a:bodyPr>
          <a:lstStyle/>
          <a:p>
            <a:r>
              <a:rPr lang="de-DE" sz="900" dirty="0"/>
              <a:t>In </a:t>
            </a:r>
            <a:r>
              <a:rPr lang="de-DE" sz="900" dirty="0" err="1"/>
              <a:t>cooperation</a:t>
            </a:r>
            <a:r>
              <a:rPr lang="de-DE" sz="900" dirty="0"/>
              <a:t> </a:t>
            </a:r>
            <a:r>
              <a:rPr lang="de-DE" sz="900" dirty="0" err="1"/>
              <a:t>with</a:t>
            </a:r>
            <a:endParaRPr lang="en-US" sz="900" dirty="0"/>
          </a:p>
        </p:txBody>
      </p:sp>
    </p:spTree>
    <p:extLst>
      <p:ext uri="{BB962C8B-B14F-4D97-AF65-F5344CB8AC3E}">
        <p14:creationId xmlns:p14="http://schemas.microsoft.com/office/powerpoint/2010/main" val="24297091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Wire Image and Content-3a">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p:custDataLst>
              <p:tags r:id="rId2"/>
            </p:custDataLst>
            <p:extLst>
              <p:ext uri="{D42A27DB-BD31-4B8C-83A1-F6EECF244321}">
                <p14:modId xmlns:p14="http://schemas.microsoft.com/office/powerpoint/2010/main" val="2449991171"/>
              </p:ext>
            </p:extLst>
          </p:nvPr>
        </p:nvGraphicFramePr>
        <p:xfrm>
          <a:off x="1192" y="1590"/>
          <a:ext cx="1190" cy="1587"/>
        </p:xfrm>
        <a:graphic>
          <a:graphicData uri="http://schemas.openxmlformats.org/presentationml/2006/ole">
            <mc:AlternateContent xmlns:mc="http://schemas.openxmlformats.org/markup-compatibility/2006">
              <mc:Choice xmlns:v="urn:schemas-microsoft-com:vml" Requires="v">
                <p:oleObj spid="_x0000_s1062" name="think-cell Folie" r:id="rId4" imgW="216" imgH="216" progId="TCLayout.ActiveDocument.1">
                  <p:embed/>
                </p:oleObj>
              </mc:Choice>
              <mc:Fallback>
                <p:oleObj name="think-cell Folie" r:id="rId4" imgW="216" imgH="216" progId="TCLayout.ActiveDocument.1">
                  <p:embed/>
                  <p:pic>
                    <p:nvPicPr>
                      <p:cNvPr id="0" name=""/>
                      <p:cNvPicPr/>
                      <p:nvPr/>
                    </p:nvPicPr>
                    <p:blipFill>
                      <a:blip r:embed="rId5"/>
                      <a:stretch>
                        <a:fillRect/>
                      </a:stretch>
                    </p:blipFill>
                    <p:spPr>
                      <a:xfrm>
                        <a:off x="1192" y="1590"/>
                        <a:ext cx="1190" cy="1587"/>
                      </a:xfrm>
                      <a:prstGeom prst="rect">
                        <a:avLst/>
                      </a:prstGeom>
                    </p:spPr>
                  </p:pic>
                </p:oleObj>
              </mc:Fallback>
            </mc:AlternateContent>
          </a:graphicData>
        </a:graphic>
      </p:graphicFrame>
      <p:pic>
        <p:nvPicPr>
          <p:cNvPr id="7" name="green car wire frame"/>
          <p:cNvPicPr>
            <a:picLocks noChangeAspect="1"/>
          </p:cNvPicPr>
          <p:nvPr/>
        </p:nvPicPr>
        <p:blipFill rotWithShape="1">
          <a:blip r:embed="rId6" cstate="screen">
            <a:duotone>
              <a:schemeClr val="bg2">
                <a:shade val="45000"/>
                <a:satMod val="135000"/>
              </a:schemeClr>
              <a:prstClr val="white"/>
            </a:duotone>
            <a:extLst>
              <a:ext uri="{BEBA8EAE-BF5A-486C-A8C5-ECC9F3942E4B}">
                <a14:imgProps xmlns:a14="http://schemas.microsoft.com/office/drawing/2010/main">
                  <a14:imgLayer r:embed="rId7">
                    <a14:imgEffect>
                      <a14:brightnessContrast contrast="20000"/>
                    </a14:imgEffect>
                  </a14:imgLayer>
                </a14:imgProps>
              </a:ext>
              <a:ext uri="{28A0092B-C50C-407E-A947-70E740481C1C}">
                <a14:useLocalDpi xmlns:a14="http://schemas.microsoft.com/office/drawing/2010/main"/>
              </a:ext>
            </a:extLst>
          </a:blip>
          <a:srcRect l="29" t="11112" r="1" b="2374"/>
          <a:stretch/>
        </p:blipFill>
        <p:spPr>
          <a:xfrm>
            <a:off x="2927023" y="602828"/>
            <a:ext cx="6216977" cy="6229354"/>
          </a:xfrm>
          <a:prstGeom prst="rect">
            <a:avLst/>
          </a:prstGeom>
          <a:noFill/>
        </p:spPr>
      </p:pic>
      <p:sp>
        <p:nvSpPr>
          <p:cNvPr id="9" name="Slide Number"/>
          <p:cNvSpPr txBox="1">
            <a:spLocks/>
          </p:cNvSpPr>
          <p:nvPr/>
        </p:nvSpPr>
        <p:spPr>
          <a:xfrm>
            <a:off x="8514431" y="6475703"/>
            <a:ext cx="270000" cy="216000"/>
          </a:xfrm>
          <a:prstGeom prst="rect">
            <a:avLst/>
          </a:prstGeom>
        </p:spPr>
        <p:txBody>
          <a:bodyPr vert="horz" wrap="none" lIns="0" tIns="0" rIns="0" bIns="0" rtlCol="0" anchor="ctr" anchorCtr="0">
            <a:noAutofit/>
          </a:bodyPr>
          <a:lstStyle>
            <a:lvl1pPr marL="0" indent="0" algn="r" defTabSz="914400" rtl="0" eaLnBrk="1" latinLnBrk="0" hangingPunct="1">
              <a:lnSpc>
                <a:spcPct val="100000"/>
              </a:lnSpc>
              <a:spcBef>
                <a:spcPts val="0"/>
              </a:spcBef>
              <a:spcAft>
                <a:spcPts val="0"/>
              </a:spcAft>
              <a:buClrTx/>
              <a:buSzPct val="100000"/>
              <a:buFont typeface="Arial" pitchFamily="34" charset="0"/>
              <a:buNone/>
              <a:defRPr sz="950" b="0" kern="1200" cap="none" spc="0" baseline="0">
                <a:ln>
                  <a:noFill/>
                </a:ln>
                <a:solidFill>
                  <a:srgbClr val="3F3F3F"/>
                </a:solidFill>
                <a:latin typeface="+mn-lt"/>
                <a:ea typeface="+mn-ea"/>
                <a:cs typeface="+mn-cs"/>
              </a:defRPr>
            </a:lvl1pPr>
            <a:lvl2pPr marL="108000" indent="-108000" algn="r" defTabSz="914400" rtl="0" eaLnBrk="1" latinLnBrk="0" hangingPunct="1">
              <a:lnSpc>
                <a:spcPct val="100000"/>
              </a:lnSpc>
              <a:spcBef>
                <a:spcPts val="0"/>
              </a:spcBef>
              <a:spcAft>
                <a:spcPts val="0"/>
              </a:spcAft>
              <a:buClrTx/>
              <a:buSzPct val="100000"/>
              <a:buFont typeface="Arial" pitchFamily="34" charset="0"/>
              <a:buChar char="•"/>
              <a:tabLst/>
              <a:defRPr lang="en-US" sz="950" b="0" kern="1200" spc="0" baseline="0" dirty="0" smtClean="0">
                <a:ln>
                  <a:noFill/>
                </a:ln>
                <a:solidFill>
                  <a:srgbClr val="3F3F3F"/>
                </a:solidFill>
                <a:latin typeface="+mn-lt"/>
                <a:ea typeface="+mn-ea"/>
                <a:cs typeface="+mn-cs"/>
              </a:defRPr>
            </a:lvl2pPr>
            <a:lvl3pPr marL="216000" indent="-108000" algn="r" defTabSz="914400" rtl="0" eaLnBrk="1" latinLnBrk="0" hangingPunct="1">
              <a:lnSpc>
                <a:spcPct val="100000"/>
              </a:lnSpc>
              <a:spcBef>
                <a:spcPts val="0"/>
              </a:spcBef>
              <a:spcAft>
                <a:spcPts val="0"/>
              </a:spcAft>
              <a:buClrTx/>
              <a:buSzPct val="100000"/>
              <a:buFont typeface="Calibri" pitchFamily="34" charset="0"/>
              <a:buChar char="–"/>
              <a:tabLst/>
              <a:defRPr lang="en-US" sz="950" b="0" kern="1200" cap="none" spc="0" baseline="0" noProof="0" dirty="0" smtClean="0">
                <a:ln>
                  <a:noFill/>
                </a:ln>
                <a:solidFill>
                  <a:srgbClr val="3F3F3F"/>
                </a:solidFill>
                <a:latin typeface="+mn-lt"/>
                <a:ea typeface="+mn-ea"/>
                <a:cs typeface="+mn-cs"/>
              </a:defRPr>
            </a:lvl3pPr>
            <a:lvl4pPr marL="324000" indent="-108000" algn="r" defTabSz="914400" rtl="0" eaLnBrk="1" latinLnBrk="0" hangingPunct="1">
              <a:lnSpc>
                <a:spcPct val="100000"/>
              </a:lnSpc>
              <a:spcBef>
                <a:spcPts val="0"/>
              </a:spcBef>
              <a:spcAft>
                <a:spcPts val="0"/>
              </a:spcAft>
              <a:buClrTx/>
              <a:buSzPct val="100000"/>
              <a:buFont typeface="Arial" pitchFamily="34" charset="0"/>
              <a:buChar char="•"/>
              <a:tabLst/>
              <a:defRPr lang="en-US" sz="950" b="0" kern="1200" spc="0" baseline="0" noProof="0" dirty="0" smtClean="0">
                <a:ln>
                  <a:noFill/>
                </a:ln>
                <a:solidFill>
                  <a:srgbClr val="3F3F3F"/>
                </a:solidFill>
                <a:latin typeface="+mn-lt"/>
                <a:ea typeface="+mn-ea"/>
                <a:cs typeface="+mn-cs"/>
              </a:defRPr>
            </a:lvl4pPr>
            <a:lvl5pPr marL="432000" indent="-108000" algn="r" defTabSz="914400" rtl="0" eaLnBrk="1" latinLnBrk="0" hangingPunct="1">
              <a:lnSpc>
                <a:spcPct val="100000"/>
              </a:lnSpc>
              <a:spcBef>
                <a:spcPts val="0"/>
              </a:spcBef>
              <a:spcAft>
                <a:spcPts val="0"/>
              </a:spcAft>
              <a:buClrTx/>
              <a:buSzPct val="100000"/>
              <a:buFont typeface="Calibri" pitchFamily="34" charset="0"/>
              <a:buChar char="–"/>
              <a:defRPr sz="950" b="0" kern="1200" spc="0" baseline="0">
                <a:ln>
                  <a:noFill/>
                </a:ln>
                <a:solidFill>
                  <a:srgbClr val="3F3F3F"/>
                </a:solidFill>
                <a:latin typeface="+mn-lt"/>
                <a:ea typeface="+mn-ea"/>
                <a:cs typeface="+mn-cs"/>
              </a:defRPr>
            </a:lvl5pPr>
            <a:lvl6pPr marL="540000" indent="-108000" algn="r" defTabSz="914400" rtl="0" eaLnBrk="1" latinLnBrk="0" hangingPunct="1">
              <a:lnSpc>
                <a:spcPct val="100000"/>
              </a:lnSpc>
              <a:spcBef>
                <a:spcPts val="0"/>
              </a:spcBef>
              <a:spcAft>
                <a:spcPts val="0"/>
              </a:spcAft>
              <a:buClrTx/>
              <a:buSzPct val="100000"/>
              <a:buFont typeface="Arial" pitchFamily="34" charset="0"/>
              <a:buChar char="•"/>
              <a:defRPr lang="en-US" sz="950" b="0" kern="1200" spc="0" baseline="0" dirty="0" smtClean="0">
                <a:ln>
                  <a:noFill/>
                </a:ln>
                <a:solidFill>
                  <a:srgbClr val="3F3F3F"/>
                </a:solidFill>
                <a:latin typeface="+mn-lt"/>
                <a:ea typeface="+mn-ea"/>
                <a:cs typeface="+mn-cs"/>
              </a:defRPr>
            </a:lvl6pPr>
            <a:lvl7pPr marL="648000" indent="-108000" algn="r" defTabSz="914400" rtl="0" eaLnBrk="1" latinLnBrk="0" hangingPunct="1">
              <a:lnSpc>
                <a:spcPct val="100000"/>
              </a:lnSpc>
              <a:spcBef>
                <a:spcPts val="0"/>
              </a:spcBef>
              <a:spcAft>
                <a:spcPts val="0"/>
              </a:spcAft>
              <a:buClrTx/>
              <a:buSzPct val="100000"/>
              <a:buFont typeface="Calibri" pitchFamily="34" charset="0"/>
              <a:buChar char="–"/>
              <a:defRPr sz="950" b="0" kern="1200" spc="0" baseline="0">
                <a:ln>
                  <a:noFill/>
                </a:ln>
                <a:solidFill>
                  <a:srgbClr val="3F3F3F"/>
                </a:solidFill>
                <a:latin typeface="+mn-lt"/>
                <a:ea typeface="+mn-ea"/>
                <a:cs typeface="+mn-cs"/>
              </a:defRPr>
            </a:lvl7pPr>
            <a:lvl8pPr marL="756000" indent="-108000" algn="r" defTabSz="914400" rtl="0" eaLnBrk="1" latinLnBrk="0" hangingPunct="1">
              <a:lnSpc>
                <a:spcPct val="100000"/>
              </a:lnSpc>
              <a:spcBef>
                <a:spcPts val="0"/>
              </a:spcBef>
              <a:spcAft>
                <a:spcPts val="0"/>
              </a:spcAft>
              <a:buClrTx/>
              <a:buSzPct val="100000"/>
              <a:buFont typeface="Arial" pitchFamily="34" charset="0"/>
              <a:buChar char="•"/>
              <a:defRPr sz="950" b="0" kern="1200" spc="0" baseline="0">
                <a:ln>
                  <a:noFill/>
                </a:ln>
                <a:solidFill>
                  <a:srgbClr val="3F3F3F"/>
                </a:solidFill>
                <a:latin typeface="+mn-lt"/>
                <a:ea typeface="+mn-ea"/>
                <a:cs typeface="+mn-cs"/>
              </a:defRPr>
            </a:lvl8pPr>
            <a:lvl9pPr marL="864000" indent="-108000" algn="r" defTabSz="914400" rtl="0" eaLnBrk="1" latinLnBrk="0" hangingPunct="1">
              <a:lnSpc>
                <a:spcPct val="100000"/>
              </a:lnSpc>
              <a:spcBef>
                <a:spcPts val="0"/>
              </a:spcBef>
              <a:spcAft>
                <a:spcPts val="0"/>
              </a:spcAft>
              <a:buClrTx/>
              <a:buFont typeface="Calibri" pitchFamily="34" charset="0"/>
              <a:buChar char="–"/>
              <a:defRPr sz="950" kern="1200" spc="0" baseline="0">
                <a:solidFill>
                  <a:srgbClr val="3F3F3F"/>
                </a:solidFill>
                <a:latin typeface="+mn-lt"/>
                <a:ea typeface="+mn-ea"/>
                <a:cs typeface="+mn-cs"/>
              </a:defRPr>
            </a:lvl9pPr>
          </a:lstStyle>
          <a:p>
            <a:fld id="{8B348529-F704-4DC0-96D8-EBC05AF7BE02}" type="slidenum">
              <a:rPr lang="en-US" smtClean="0"/>
              <a:t>‹#›</a:t>
            </a:fld>
            <a:endParaRPr lang="en-US" dirty="0"/>
          </a:p>
        </p:txBody>
      </p:sp>
      <p:sp>
        <p:nvSpPr>
          <p:cNvPr id="10" name="Inhaltsplatzhalter 8"/>
          <p:cNvSpPr>
            <a:spLocks noGrp="1"/>
          </p:cNvSpPr>
          <p:nvPr>
            <p:ph sz="quarter" idx="37" hasCustomPrompt="1"/>
          </p:nvPr>
        </p:nvSpPr>
        <p:spPr>
          <a:xfrm>
            <a:off x="359569" y="6318000"/>
            <a:ext cx="8424000" cy="133200"/>
          </a:xfrm>
        </p:spPr>
        <p:txBody>
          <a:bodyPr anchor="b" anchorCtr="0"/>
          <a:lstStyle>
            <a:lvl1pPr marL="0" indent="0">
              <a:spcBef>
                <a:spcPts val="0"/>
              </a:spcBef>
              <a:buNone/>
              <a:defRPr sz="900">
                <a:latin typeface="Calibri Light" pitchFamily="34" charset="0"/>
              </a:defRPr>
            </a:lvl1pPr>
            <a:lvl2pPr marL="108000" indent="-108000">
              <a:spcBef>
                <a:spcPts val="0"/>
              </a:spcBef>
              <a:buFont typeface="Arial" pitchFamily="34" charset="0"/>
              <a:buChar char="•"/>
              <a:defRPr sz="900">
                <a:latin typeface="Calibri Light" pitchFamily="34" charset="0"/>
              </a:defRPr>
            </a:lvl2pPr>
            <a:lvl3pPr marL="108000" indent="-108000">
              <a:spcBef>
                <a:spcPts val="0"/>
              </a:spcBef>
              <a:buFont typeface="Calibri" pitchFamily="34" charset="0"/>
              <a:buChar char="–"/>
              <a:defRPr sz="900">
                <a:latin typeface="Calibri Light" pitchFamily="34" charset="0"/>
              </a:defRPr>
            </a:lvl3pPr>
            <a:lvl4pPr marL="108000" indent="-108000">
              <a:spcBef>
                <a:spcPts val="0"/>
              </a:spcBef>
              <a:buFont typeface="Arial" pitchFamily="34" charset="0"/>
              <a:buChar char="•"/>
              <a:defRPr sz="900">
                <a:latin typeface="Calibri Light" pitchFamily="34" charset="0"/>
              </a:defRPr>
            </a:lvl4pPr>
            <a:lvl5pPr marL="108000" indent="-108000">
              <a:spcBef>
                <a:spcPts val="0"/>
              </a:spcBef>
              <a:buFont typeface="Calibri" pitchFamily="34" charset="0"/>
              <a:buChar char="–"/>
              <a:defRPr sz="900">
                <a:latin typeface="Calibri Light" pitchFamily="34" charset="0"/>
              </a:defRPr>
            </a:lvl5pPr>
            <a:lvl6pPr marL="108000" indent="-108000">
              <a:spcBef>
                <a:spcPts val="0"/>
              </a:spcBef>
              <a:buFont typeface="Arial" pitchFamily="34" charset="0"/>
              <a:buChar char="•"/>
              <a:defRPr sz="900">
                <a:latin typeface="Calibri Light" pitchFamily="34" charset="0"/>
              </a:defRPr>
            </a:lvl6pPr>
            <a:lvl7pPr marL="108000" indent="-108000">
              <a:spcBef>
                <a:spcPts val="0"/>
              </a:spcBef>
              <a:buFont typeface="Calibri" pitchFamily="34" charset="0"/>
              <a:buChar char="–"/>
              <a:defRPr sz="900">
                <a:latin typeface="Calibri Light" pitchFamily="34" charset="0"/>
              </a:defRPr>
            </a:lvl7pPr>
            <a:lvl8pPr marL="108000" indent="-108000">
              <a:spcBef>
                <a:spcPts val="0"/>
              </a:spcBef>
              <a:buFont typeface="Arial" pitchFamily="34" charset="0"/>
              <a:buChar char="•"/>
              <a:defRPr sz="900">
                <a:latin typeface="Calibri Light" pitchFamily="34" charset="0"/>
              </a:defRPr>
            </a:lvl8pPr>
            <a:lvl9pPr marL="108000" indent="-108000">
              <a:spcBef>
                <a:spcPts val="0"/>
              </a:spcBef>
              <a:buFont typeface="Calibri" pitchFamily="34" charset="0"/>
              <a:buChar char="–"/>
              <a:defRPr sz="900">
                <a:latin typeface="Calibri Light" pitchFamily="34" charset="0"/>
              </a:defRPr>
            </a:lvl9pPr>
          </a:lstStyle>
          <a:p>
            <a:pPr lvl="0"/>
            <a:r>
              <a:rPr lang="en-US" noProof="0"/>
              <a:t>Click to add footnote</a:t>
            </a:r>
          </a:p>
        </p:txBody>
      </p:sp>
      <p:sp>
        <p:nvSpPr>
          <p:cNvPr id="11" name="Textplatzhalter 4"/>
          <p:cNvSpPr>
            <a:spLocks noGrp="1"/>
          </p:cNvSpPr>
          <p:nvPr>
            <p:ph type="body" sz="quarter" idx="34" hasCustomPrompt="1"/>
          </p:nvPr>
        </p:nvSpPr>
        <p:spPr>
          <a:xfrm>
            <a:off x="359569" y="2133600"/>
            <a:ext cx="5886450" cy="4032250"/>
          </a:xfrm>
        </p:spPr>
        <p:txBody>
          <a:bodyPr/>
          <a:lstStyle/>
          <a:p>
            <a:pPr lvl="0"/>
            <a:r>
              <a:rPr lang="en-US" dirty="0"/>
              <a:t>Click to add body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 level</a:t>
            </a:r>
          </a:p>
          <a:p>
            <a:pPr lvl="8"/>
            <a:r>
              <a:rPr lang="en-US" dirty="0"/>
              <a:t>Ninth level</a:t>
            </a:r>
          </a:p>
        </p:txBody>
      </p:sp>
      <p:sp>
        <p:nvSpPr>
          <p:cNvPr id="15" name="Text Placeholder 11"/>
          <p:cNvSpPr>
            <a:spLocks noGrp="1"/>
          </p:cNvSpPr>
          <p:nvPr>
            <p:ph type="body" sz="quarter" idx="13" hasCustomPrompt="1"/>
          </p:nvPr>
        </p:nvSpPr>
        <p:spPr>
          <a:xfrm>
            <a:off x="359569" y="620715"/>
            <a:ext cx="8424000" cy="936625"/>
          </a:xfrm>
          <a:noFill/>
        </p:spPr>
        <p:txBody>
          <a:bodyPr tIns="36000" anchor="ctr" anchorCtr="0">
            <a:noAutofit/>
          </a:bodyPr>
          <a:lstStyle>
            <a:lvl1pPr marL="0" indent="0">
              <a:lnSpc>
                <a:spcPct val="85000"/>
              </a:lnSpc>
              <a:spcBef>
                <a:spcPts val="0"/>
              </a:spcBef>
              <a:buNone/>
              <a:defRPr sz="3600" b="0" i="0" baseline="0">
                <a:solidFill>
                  <a:srgbClr val="3F3F3F"/>
                </a:solidFill>
                <a:latin typeface="+mj-lt"/>
                <a:ea typeface="Calibri Light" charset="0"/>
                <a:cs typeface="Calibri Light" charset="0"/>
              </a:defRPr>
            </a:lvl1pPr>
            <a:lvl2pPr marL="432000" indent="-432000">
              <a:lnSpc>
                <a:spcPct val="85000"/>
              </a:lnSpc>
              <a:spcBef>
                <a:spcPts val="0"/>
              </a:spcBef>
              <a:buFont typeface="Arial" pitchFamily="34" charset="0"/>
              <a:buChar char="•"/>
              <a:defRPr sz="3600">
                <a:latin typeface="+mj-lt"/>
              </a:defRPr>
            </a:lvl2pPr>
            <a:lvl3pPr marL="864000" indent="-432000">
              <a:lnSpc>
                <a:spcPct val="85000"/>
              </a:lnSpc>
              <a:spcBef>
                <a:spcPts val="0"/>
              </a:spcBef>
              <a:buFont typeface="Calibri" pitchFamily="34" charset="0"/>
              <a:buChar char="–"/>
              <a:defRPr sz="3600">
                <a:latin typeface="+mj-lt"/>
              </a:defRPr>
            </a:lvl3pPr>
            <a:lvl4pPr marL="1296000" indent="-432000">
              <a:lnSpc>
                <a:spcPct val="85000"/>
              </a:lnSpc>
              <a:spcBef>
                <a:spcPts val="0"/>
              </a:spcBef>
              <a:buFont typeface="Arial" pitchFamily="34" charset="0"/>
              <a:buChar char="•"/>
              <a:defRPr sz="3600">
                <a:latin typeface="+mj-lt"/>
              </a:defRPr>
            </a:lvl4pPr>
            <a:lvl5pPr marL="1728000" indent="-432000">
              <a:lnSpc>
                <a:spcPct val="85000"/>
              </a:lnSpc>
              <a:spcBef>
                <a:spcPts val="0"/>
              </a:spcBef>
              <a:buFont typeface="Calibri" pitchFamily="34" charset="0"/>
              <a:buChar char="–"/>
              <a:defRPr sz="3600">
                <a:latin typeface="+mj-lt"/>
              </a:defRPr>
            </a:lvl5pPr>
            <a:lvl6pPr marL="2160000" indent="-432000">
              <a:lnSpc>
                <a:spcPct val="85000"/>
              </a:lnSpc>
              <a:spcBef>
                <a:spcPts val="0"/>
              </a:spcBef>
              <a:buFont typeface="Arial" pitchFamily="34" charset="0"/>
              <a:buChar char="•"/>
              <a:defRPr sz="3600">
                <a:latin typeface="+mj-lt"/>
              </a:defRPr>
            </a:lvl6pPr>
            <a:lvl7pPr marL="2592000" indent="-432000">
              <a:lnSpc>
                <a:spcPct val="85000"/>
              </a:lnSpc>
              <a:spcBef>
                <a:spcPts val="0"/>
              </a:spcBef>
              <a:buFont typeface="Calibri" pitchFamily="34" charset="0"/>
              <a:buChar char="–"/>
              <a:defRPr sz="3600">
                <a:latin typeface="+mj-lt"/>
              </a:defRPr>
            </a:lvl7pPr>
            <a:lvl8pPr marL="3024000" indent="-432000">
              <a:lnSpc>
                <a:spcPct val="85000"/>
              </a:lnSpc>
              <a:spcBef>
                <a:spcPts val="0"/>
              </a:spcBef>
              <a:buFont typeface="Arial" pitchFamily="34" charset="0"/>
              <a:buChar char="•"/>
              <a:defRPr sz="3600">
                <a:latin typeface="+mj-lt"/>
              </a:defRPr>
            </a:lvl8pPr>
            <a:lvl9pPr marL="3456000" indent="-432000">
              <a:lnSpc>
                <a:spcPct val="85000"/>
              </a:lnSpc>
              <a:spcBef>
                <a:spcPts val="0"/>
              </a:spcBef>
              <a:buFont typeface="Calibri" pitchFamily="34" charset="0"/>
              <a:buChar char="–"/>
              <a:defRPr sz="3600">
                <a:latin typeface="+mj-lt"/>
              </a:defRPr>
            </a:lvl9pPr>
          </a:lstStyle>
          <a:p>
            <a:pPr lvl="0"/>
            <a:r>
              <a:rPr lang="en-US" noProof="0" dirty="0"/>
              <a:t>Click to add heading</a:t>
            </a:r>
          </a:p>
        </p:txBody>
      </p:sp>
      <p:sp>
        <p:nvSpPr>
          <p:cNvPr id="3" name="Titel 2"/>
          <p:cNvSpPr>
            <a:spLocks noGrp="1"/>
          </p:cNvSpPr>
          <p:nvPr>
            <p:ph type="title" hasCustomPrompt="1"/>
          </p:nvPr>
        </p:nvSpPr>
        <p:spPr/>
        <p:txBody>
          <a:bodyPr/>
          <a:lstStyle/>
          <a:p>
            <a:r>
              <a:rPr lang="en-US" noProof="0" dirty="0"/>
              <a:t>Click to add: Presentation title or section title</a:t>
            </a:r>
          </a:p>
        </p:txBody>
      </p:sp>
    </p:spTree>
    <p:extLst>
      <p:ext uri="{BB962C8B-B14F-4D97-AF65-F5344CB8AC3E}">
        <p14:creationId xmlns:p14="http://schemas.microsoft.com/office/powerpoint/2010/main" val="4739094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ext Only">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p:custDataLst>
              <p:tags r:id="rId2"/>
            </p:custDataLst>
            <p:extLst>
              <p:ext uri="{D42A27DB-BD31-4B8C-83A1-F6EECF244321}">
                <p14:modId xmlns:p14="http://schemas.microsoft.com/office/powerpoint/2010/main" val="1410335116"/>
              </p:ext>
            </p:extLst>
          </p:nvPr>
        </p:nvGraphicFramePr>
        <p:xfrm>
          <a:off x="1192" y="1590"/>
          <a:ext cx="1190" cy="1587"/>
        </p:xfrm>
        <a:graphic>
          <a:graphicData uri="http://schemas.openxmlformats.org/presentationml/2006/ole">
            <mc:AlternateContent xmlns:mc="http://schemas.openxmlformats.org/markup-compatibility/2006">
              <mc:Choice xmlns:v="urn:schemas-microsoft-com:vml" Requires="v">
                <p:oleObj spid="_x0000_s2086" name="think-cell Folie" r:id="rId4" imgW="216" imgH="216" progId="TCLayout.ActiveDocument.1">
                  <p:embed/>
                </p:oleObj>
              </mc:Choice>
              <mc:Fallback>
                <p:oleObj name="think-cell Folie" r:id="rId4" imgW="216" imgH="216" progId="TCLayout.ActiveDocument.1">
                  <p:embed/>
                  <p:pic>
                    <p:nvPicPr>
                      <p:cNvPr id="0" name=""/>
                      <p:cNvPicPr/>
                      <p:nvPr/>
                    </p:nvPicPr>
                    <p:blipFill>
                      <a:blip r:embed="rId5"/>
                      <a:stretch>
                        <a:fillRect/>
                      </a:stretch>
                    </p:blipFill>
                    <p:spPr>
                      <a:xfrm>
                        <a:off x="1192" y="1590"/>
                        <a:ext cx="1190" cy="1587"/>
                      </a:xfrm>
                      <a:prstGeom prst="rect">
                        <a:avLst/>
                      </a:prstGeom>
                    </p:spPr>
                  </p:pic>
                </p:oleObj>
              </mc:Fallback>
            </mc:AlternateContent>
          </a:graphicData>
        </a:graphic>
      </p:graphicFrame>
      <p:sp>
        <p:nvSpPr>
          <p:cNvPr id="9" name="Inhaltsplatzhalter 8"/>
          <p:cNvSpPr>
            <a:spLocks noGrp="1"/>
          </p:cNvSpPr>
          <p:nvPr>
            <p:ph sz="quarter" idx="37" hasCustomPrompt="1"/>
          </p:nvPr>
        </p:nvSpPr>
        <p:spPr>
          <a:xfrm>
            <a:off x="359569" y="6318000"/>
            <a:ext cx="8424000" cy="133200"/>
          </a:xfrm>
        </p:spPr>
        <p:txBody>
          <a:bodyPr anchor="b" anchorCtr="0"/>
          <a:lstStyle>
            <a:lvl1pPr marL="0" indent="0">
              <a:spcBef>
                <a:spcPts val="0"/>
              </a:spcBef>
              <a:buNone/>
              <a:defRPr sz="900">
                <a:latin typeface="Calibri Light" pitchFamily="34" charset="0"/>
              </a:defRPr>
            </a:lvl1pPr>
            <a:lvl2pPr marL="108000" indent="-108000">
              <a:spcBef>
                <a:spcPts val="0"/>
              </a:spcBef>
              <a:buFont typeface="Arial" pitchFamily="34" charset="0"/>
              <a:buChar char="•"/>
              <a:defRPr sz="900">
                <a:latin typeface="Calibri Light" pitchFamily="34" charset="0"/>
              </a:defRPr>
            </a:lvl2pPr>
            <a:lvl3pPr marL="108000" indent="-108000">
              <a:spcBef>
                <a:spcPts val="0"/>
              </a:spcBef>
              <a:buFont typeface="Calibri" pitchFamily="34" charset="0"/>
              <a:buChar char="–"/>
              <a:defRPr sz="900">
                <a:latin typeface="Calibri Light" pitchFamily="34" charset="0"/>
              </a:defRPr>
            </a:lvl3pPr>
            <a:lvl4pPr marL="108000" indent="-108000">
              <a:spcBef>
                <a:spcPts val="0"/>
              </a:spcBef>
              <a:buFont typeface="Arial" pitchFamily="34" charset="0"/>
              <a:buChar char="•"/>
              <a:defRPr sz="900">
                <a:latin typeface="Calibri Light" pitchFamily="34" charset="0"/>
              </a:defRPr>
            </a:lvl4pPr>
            <a:lvl5pPr marL="108000" indent="-108000">
              <a:spcBef>
                <a:spcPts val="0"/>
              </a:spcBef>
              <a:buFont typeface="Calibri" pitchFamily="34" charset="0"/>
              <a:buChar char="–"/>
              <a:defRPr sz="900">
                <a:latin typeface="Calibri Light" pitchFamily="34" charset="0"/>
              </a:defRPr>
            </a:lvl5pPr>
            <a:lvl6pPr marL="108000" indent="-108000">
              <a:spcBef>
                <a:spcPts val="0"/>
              </a:spcBef>
              <a:buFont typeface="Arial" pitchFamily="34" charset="0"/>
              <a:buChar char="•"/>
              <a:defRPr sz="900">
                <a:latin typeface="Calibri Light" pitchFamily="34" charset="0"/>
              </a:defRPr>
            </a:lvl6pPr>
            <a:lvl7pPr marL="108000" indent="-108000">
              <a:spcBef>
                <a:spcPts val="0"/>
              </a:spcBef>
              <a:buFont typeface="Calibri" pitchFamily="34" charset="0"/>
              <a:buChar char="–"/>
              <a:defRPr sz="900">
                <a:latin typeface="Calibri Light" pitchFamily="34" charset="0"/>
              </a:defRPr>
            </a:lvl7pPr>
            <a:lvl8pPr marL="108000" indent="-108000">
              <a:spcBef>
                <a:spcPts val="0"/>
              </a:spcBef>
              <a:buFont typeface="Arial" pitchFamily="34" charset="0"/>
              <a:buChar char="•"/>
              <a:defRPr sz="900">
                <a:latin typeface="Calibri Light" pitchFamily="34" charset="0"/>
              </a:defRPr>
            </a:lvl8pPr>
            <a:lvl9pPr marL="108000" indent="-108000">
              <a:spcBef>
                <a:spcPts val="0"/>
              </a:spcBef>
              <a:buFont typeface="Calibri" pitchFamily="34" charset="0"/>
              <a:buChar char="–"/>
              <a:defRPr sz="900">
                <a:latin typeface="Calibri Light" pitchFamily="34" charset="0"/>
              </a:defRPr>
            </a:lvl9pPr>
          </a:lstStyle>
          <a:p>
            <a:pPr lvl="0"/>
            <a:r>
              <a:rPr lang="en-US" noProof="0"/>
              <a:t>Click to add footnote</a:t>
            </a:r>
          </a:p>
        </p:txBody>
      </p:sp>
      <p:sp>
        <p:nvSpPr>
          <p:cNvPr id="5" name="Textplatzhalter 4"/>
          <p:cNvSpPr>
            <a:spLocks noGrp="1"/>
          </p:cNvSpPr>
          <p:nvPr>
            <p:ph type="body" sz="quarter" idx="34" hasCustomPrompt="1"/>
          </p:nvPr>
        </p:nvSpPr>
        <p:spPr>
          <a:xfrm>
            <a:off x="359569" y="2133600"/>
            <a:ext cx="8424000" cy="4032250"/>
          </a:xfrm>
        </p:spPr>
        <p:txBody>
          <a:bodyPr/>
          <a:lstStyle/>
          <a:p>
            <a:pPr lvl="0"/>
            <a:r>
              <a:rPr lang="en-US" dirty="0"/>
              <a:t>Click to add body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 level</a:t>
            </a:r>
          </a:p>
          <a:p>
            <a:pPr lvl="8"/>
            <a:r>
              <a:rPr lang="en-US" dirty="0"/>
              <a:t>Ninth level</a:t>
            </a:r>
          </a:p>
        </p:txBody>
      </p:sp>
      <p:sp>
        <p:nvSpPr>
          <p:cNvPr id="8" name="Text Placeholder 11"/>
          <p:cNvSpPr>
            <a:spLocks noGrp="1"/>
          </p:cNvSpPr>
          <p:nvPr>
            <p:ph type="body" sz="quarter" idx="13" hasCustomPrompt="1"/>
          </p:nvPr>
        </p:nvSpPr>
        <p:spPr>
          <a:xfrm>
            <a:off x="359569" y="620715"/>
            <a:ext cx="8424000" cy="936625"/>
          </a:xfrm>
          <a:noFill/>
        </p:spPr>
        <p:txBody>
          <a:bodyPr tIns="36000" anchor="ctr" anchorCtr="0">
            <a:noAutofit/>
          </a:bodyPr>
          <a:lstStyle>
            <a:lvl1pPr marL="0" indent="0">
              <a:lnSpc>
                <a:spcPct val="85000"/>
              </a:lnSpc>
              <a:spcBef>
                <a:spcPts val="0"/>
              </a:spcBef>
              <a:buNone/>
              <a:defRPr sz="3600" b="0" i="0" baseline="0">
                <a:solidFill>
                  <a:srgbClr val="3F3F3F"/>
                </a:solidFill>
                <a:latin typeface="+mj-lt"/>
                <a:ea typeface="Calibri Light" charset="0"/>
                <a:cs typeface="Calibri Light" charset="0"/>
              </a:defRPr>
            </a:lvl1pPr>
            <a:lvl2pPr marL="432000" indent="-432000">
              <a:lnSpc>
                <a:spcPct val="85000"/>
              </a:lnSpc>
              <a:spcBef>
                <a:spcPts val="0"/>
              </a:spcBef>
              <a:buFont typeface="Arial" pitchFamily="34" charset="0"/>
              <a:buChar char="•"/>
              <a:defRPr sz="3600">
                <a:latin typeface="+mj-lt"/>
              </a:defRPr>
            </a:lvl2pPr>
            <a:lvl3pPr marL="864000" indent="-432000">
              <a:lnSpc>
                <a:spcPct val="85000"/>
              </a:lnSpc>
              <a:spcBef>
                <a:spcPts val="0"/>
              </a:spcBef>
              <a:buFont typeface="Calibri" pitchFamily="34" charset="0"/>
              <a:buChar char="–"/>
              <a:defRPr sz="3600">
                <a:latin typeface="+mj-lt"/>
              </a:defRPr>
            </a:lvl3pPr>
            <a:lvl4pPr marL="1296000" indent="-432000">
              <a:lnSpc>
                <a:spcPct val="85000"/>
              </a:lnSpc>
              <a:spcBef>
                <a:spcPts val="0"/>
              </a:spcBef>
              <a:buFont typeface="Arial" pitchFamily="34" charset="0"/>
              <a:buChar char="•"/>
              <a:defRPr sz="3600">
                <a:latin typeface="+mj-lt"/>
              </a:defRPr>
            </a:lvl4pPr>
            <a:lvl5pPr marL="1728000" indent="-432000">
              <a:lnSpc>
                <a:spcPct val="85000"/>
              </a:lnSpc>
              <a:spcBef>
                <a:spcPts val="0"/>
              </a:spcBef>
              <a:buFont typeface="Calibri" pitchFamily="34" charset="0"/>
              <a:buChar char="–"/>
              <a:defRPr sz="3600">
                <a:latin typeface="+mj-lt"/>
              </a:defRPr>
            </a:lvl5pPr>
            <a:lvl6pPr marL="2160000" indent="-432000">
              <a:lnSpc>
                <a:spcPct val="85000"/>
              </a:lnSpc>
              <a:spcBef>
                <a:spcPts val="0"/>
              </a:spcBef>
              <a:buFont typeface="Arial" pitchFamily="34" charset="0"/>
              <a:buChar char="•"/>
              <a:defRPr sz="3600">
                <a:latin typeface="+mj-lt"/>
              </a:defRPr>
            </a:lvl6pPr>
            <a:lvl7pPr marL="2592000" indent="-432000">
              <a:lnSpc>
                <a:spcPct val="85000"/>
              </a:lnSpc>
              <a:spcBef>
                <a:spcPts val="0"/>
              </a:spcBef>
              <a:buFont typeface="Calibri" pitchFamily="34" charset="0"/>
              <a:buChar char="–"/>
              <a:defRPr sz="3600">
                <a:latin typeface="+mj-lt"/>
              </a:defRPr>
            </a:lvl7pPr>
            <a:lvl8pPr marL="3024000" indent="-432000">
              <a:lnSpc>
                <a:spcPct val="85000"/>
              </a:lnSpc>
              <a:spcBef>
                <a:spcPts val="0"/>
              </a:spcBef>
              <a:buFont typeface="Arial" pitchFamily="34" charset="0"/>
              <a:buChar char="•"/>
              <a:defRPr sz="3600">
                <a:latin typeface="+mj-lt"/>
              </a:defRPr>
            </a:lvl8pPr>
            <a:lvl9pPr marL="3456000" indent="-432000">
              <a:lnSpc>
                <a:spcPct val="85000"/>
              </a:lnSpc>
              <a:spcBef>
                <a:spcPts val="0"/>
              </a:spcBef>
              <a:buFont typeface="Calibri" pitchFamily="34" charset="0"/>
              <a:buChar char="–"/>
              <a:defRPr sz="3600">
                <a:latin typeface="+mj-lt"/>
              </a:defRPr>
            </a:lvl9pPr>
          </a:lstStyle>
          <a:p>
            <a:pPr lvl="0"/>
            <a:r>
              <a:rPr lang="en-US" noProof="0" dirty="0"/>
              <a:t>Click to add heading</a:t>
            </a:r>
          </a:p>
        </p:txBody>
      </p:sp>
      <p:sp>
        <p:nvSpPr>
          <p:cNvPr id="2" name="Titel 1"/>
          <p:cNvSpPr>
            <a:spLocks noGrp="1"/>
          </p:cNvSpPr>
          <p:nvPr>
            <p:ph type="title" hasCustomPrompt="1"/>
          </p:nvPr>
        </p:nvSpPr>
        <p:spPr/>
        <p:txBody>
          <a:bodyPr/>
          <a:lstStyle/>
          <a:p>
            <a:pPr lvl="0"/>
            <a:r>
              <a:rPr lang="en-US" dirty="0"/>
              <a:t>Click to add: Presentation title or section title</a:t>
            </a:r>
          </a:p>
        </p:txBody>
      </p:sp>
    </p:spTree>
    <p:extLst>
      <p:ext uri="{BB962C8B-B14F-4D97-AF65-F5344CB8AC3E}">
        <p14:creationId xmlns:p14="http://schemas.microsoft.com/office/powerpoint/2010/main" val="11376812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cSld name="1_End Slide">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p:custDataLst>
              <p:tags r:id="rId2"/>
            </p:custDataLst>
            <p:extLst>
              <p:ext uri="{D42A27DB-BD31-4B8C-83A1-F6EECF244321}">
                <p14:modId xmlns:p14="http://schemas.microsoft.com/office/powerpoint/2010/main" val="1043661624"/>
              </p:ext>
            </p:extLst>
          </p:nvPr>
        </p:nvGraphicFramePr>
        <p:xfrm>
          <a:off x="1192" y="1590"/>
          <a:ext cx="1190" cy="1587"/>
        </p:xfrm>
        <a:graphic>
          <a:graphicData uri="http://schemas.openxmlformats.org/presentationml/2006/ole">
            <mc:AlternateContent xmlns:mc="http://schemas.openxmlformats.org/markup-compatibility/2006">
              <mc:Choice xmlns:v="urn:schemas-microsoft-com:vml" Requires="v">
                <p:oleObj spid="_x0000_s3110" name="think-cell Folie" r:id="rId4" imgW="216" imgH="216" progId="TCLayout.ActiveDocument.1">
                  <p:embed/>
                </p:oleObj>
              </mc:Choice>
              <mc:Fallback>
                <p:oleObj name="think-cell Folie" r:id="rId4" imgW="216" imgH="216" progId="TCLayout.ActiveDocument.1">
                  <p:embed/>
                  <p:pic>
                    <p:nvPicPr>
                      <p:cNvPr id="0" name=""/>
                      <p:cNvPicPr/>
                      <p:nvPr/>
                    </p:nvPicPr>
                    <p:blipFill>
                      <a:blip r:embed="rId5"/>
                      <a:stretch>
                        <a:fillRect/>
                      </a:stretch>
                    </p:blipFill>
                    <p:spPr>
                      <a:xfrm>
                        <a:off x="1192" y="1590"/>
                        <a:ext cx="1190" cy="1587"/>
                      </a:xfrm>
                      <a:prstGeom prst="rect">
                        <a:avLst/>
                      </a:prstGeom>
                    </p:spPr>
                  </p:pic>
                </p:oleObj>
              </mc:Fallback>
            </mc:AlternateContent>
          </a:graphicData>
        </a:graphic>
      </p:graphicFrame>
      <p:pic>
        <p:nvPicPr>
          <p:cNvPr id="15"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0"/>
            <a:ext cx="9151961" cy="6858000"/>
          </a:xfrm>
          <a:prstGeom prst="rect">
            <a:avLst/>
          </a:prstGeom>
        </p:spPr>
      </p:pic>
      <p:sp>
        <p:nvSpPr>
          <p:cNvPr id="9" name="Rectangle 8"/>
          <p:cNvSpPr/>
          <p:nvPr/>
        </p:nvSpPr>
        <p:spPr>
          <a:xfrm rot="10800000">
            <a:off x="0" y="5585240"/>
            <a:ext cx="9144000" cy="1296145"/>
          </a:xfrm>
          <a:prstGeom prst="rect">
            <a:avLst/>
          </a:prstGeom>
          <a:gradFill>
            <a:gsLst>
              <a:gs pos="0">
                <a:srgbClr val="273339">
                  <a:lumMod val="71000"/>
                </a:srgbClr>
              </a:gs>
              <a:gs pos="100000">
                <a:srgbClr val="273339">
                  <a:alpha val="0"/>
                </a:srgbClr>
              </a:gs>
            </a:gsLst>
            <a:lin ang="5400000" scaled="1"/>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a:endParaRPr lang="en-US" dirty="0"/>
          </a:p>
        </p:txBody>
      </p:sp>
      <p:pic>
        <p:nvPicPr>
          <p:cNvPr id="18" name="Picture 1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573501" y="2"/>
            <a:ext cx="1210009" cy="1666441"/>
          </a:xfrm>
          <a:prstGeom prst="rect">
            <a:avLst/>
          </a:prstGeom>
        </p:spPr>
      </p:pic>
      <p:sp>
        <p:nvSpPr>
          <p:cNvPr id="17" name="Rectangle 16"/>
          <p:cNvSpPr/>
          <p:nvPr/>
        </p:nvSpPr>
        <p:spPr>
          <a:xfrm rot="10800000">
            <a:off x="0" y="5585241"/>
            <a:ext cx="9144000" cy="1296145"/>
          </a:xfrm>
          <a:prstGeom prst="rect">
            <a:avLst/>
          </a:prstGeom>
          <a:gradFill>
            <a:gsLst>
              <a:gs pos="0">
                <a:srgbClr val="273339">
                  <a:lumMod val="71000"/>
                </a:srgbClr>
              </a:gs>
              <a:gs pos="100000">
                <a:srgbClr val="273339">
                  <a:alpha val="0"/>
                </a:srgbClr>
              </a:gs>
            </a:gsLst>
            <a:lin ang="5400000" scaled="1"/>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a:endParaRPr lang="en-US" dirty="0"/>
          </a:p>
        </p:txBody>
      </p:sp>
      <p:sp>
        <p:nvSpPr>
          <p:cNvPr id="19" name="Text Placeholder 11"/>
          <p:cNvSpPr>
            <a:spLocks noGrp="1"/>
          </p:cNvSpPr>
          <p:nvPr>
            <p:ph type="body" sz="quarter" idx="16" hasCustomPrompt="1"/>
          </p:nvPr>
        </p:nvSpPr>
        <p:spPr bwMode="gray">
          <a:xfrm>
            <a:off x="359569" y="4904873"/>
            <a:ext cx="3050999" cy="216000"/>
          </a:xfrm>
          <a:prstGeom prst="rect">
            <a:avLst/>
          </a:prstGeom>
        </p:spPr>
        <p:txBody>
          <a:bodyPr anchor="ctr" anchorCtr="0">
            <a:noAutofit/>
          </a:bodyPr>
          <a:lstStyle>
            <a:lvl1pPr marL="0" indent="0">
              <a:spcBef>
                <a:spcPts val="0"/>
              </a:spcBef>
              <a:spcAft>
                <a:spcPts val="0"/>
              </a:spcAft>
              <a:buFont typeface="Arial" pitchFamily="34" charset="0"/>
              <a:buNone/>
              <a:defRPr sz="2000" b="1" i="0">
                <a:solidFill>
                  <a:schemeClr val="bg1"/>
                </a:solidFill>
                <a:latin typeface="+mn-lt"/>
                <a:ea typeface="Calibri Light" charset="0"/>
                <a:cs typeface="Calibri Light" charset="0"/>
              </a:defRPr>
            </a:lvl1pPr>
            <a:lvl2pPr marL="252000" indent="-252000">
              <a:spcBef>
                <a:spcPts val="0"/>
              </a:spcBef>
              <a:spcAft>
                <a:spcPts val="0"/>
              </a:spcAft>
              <a:buFont typeface="Arial" pitchFamily="34" charset="0"/>
              <a:buChar char="•"/>
              <a:defRPr sz="2000" b="1">
                <a:solidFill>
                  <a:schemeClr val="bg1"/>
                </a:solidFill>
              </a:defRPr>
            </a:lvl2pPr>
            <a:lvl3pPr marL="504000" indent="-252000">
              <a:spcBef>
                <a:spcPts val="0"/>
              </a:spcBef>
              <a:spcAft>
                <a:spcPts val="0"/>
              </a:spcAft>
              <a:buFont typeface="Calibri" pitchFamily="34" charset="0"/>
              <a:buChar char="–"/>
              <a:defRPr sz="2000" b="1">
                <a:solidFill>
                  <a:schemeClr val="bg1"/>
                </a:solidFill>
              </a:defRPr>
            </a:lvl3pPr>
            <a:lvl4pPr marL="756000" indent="-252000">
              <a:spcBef>
                <a:spcPts val="0"/>
              </a:spcBef>
              <a:spcAft>
                <a:spcPts val="0"/>
              </a:spcAft>
              <a:buFont typeface="Arial" pitchFamily="34" charset="0"/>
              <a:buChar char="•"/>
              <a:defRPr sz="2000" b="1">
                <a:solidFill>
                  <a:schemeClr val="bg1"/>
                </a:solidFill>
              </a:defRPr>
            </a:lvl4pPr>
            <a:lvl5pPr marL="1008000" indent="-252000">
              <a:spcBef>
                <a:spcPts val="0"/>
              </a:spcBef>
              <a:spcAft>
                <a:spcPts val="0"/>
              </a:spcAft>
              <a:buFont typeface="Calibri" pitchFamily="34" charset="0"/>
              <a:buChar char="–"/>
              <a:defRPr sz="2000" b="1">
                <a:solidFill>
                  <a:schemeClr val="bg1"/>
                </a:solidFill>
              </a:defRPr>
            </a:lvl5pPr>
            <a:lvl6pPr marL="1260000" indent="-252000">
              <a:spcBef>
                <a:spcPts val="0"/>
              </a:spcBef>
              <a:spcAft>
                <a:spcPts val="0"/>
              </a:spcAft>
              <a:buFont typeface="Arial" pitchFamily="34" charset="0"/>
              <a:buChar char="•"/>
              <a:defRPr sz="2000" b="1">
                <a:solidFill>
                  <a:schemeClr val="bg1"/>
                </a:solidFill>
              </a:defRPr>
            </a:lvl6pPr>
            <a:lvl7pPr marL="1512000" indent="-252000">
              <a:spcBef>
                <a:spcPts val="0"/>
              </a:spcBef>
              <a:spcAft>
                <a:spcPts val="0"/>
              </a:spcAft>
              <a:buFont typeface="Calibri" pitchFamily="34" charset="0"/>
              <a:buChar char="–"/>
              <a:defRPr sz="2000" b="1">
                <a:solidFill>
                  <a:schemeClr val="bg1"/>
                </a:solidFill>
              </a:defRPr>
            </a:lvl7pPr>
            <a:lvl8pPr marL="1764000" indent="-252000">
              <a:spcBef>
                <a:spcPts val="0"/>
              </a:spcBef>
              <a:spcAft>
                <a:spcPts val="0"/>
              </a:spcAft>
              <a:buFont typeface="Arial" pitchFamily="34" charset="0"/>
              <a:buChar char="•"/>
              <a:defRPr sz="2000" b="1">
                <a:solidFill>
                  <a:schemeClr val="bg1"/>
                </a:solidFill>
              </a:defRPr>
            </a:lvl8pPr>
            <a:lvl9pPr marL="2016000" indent="-252000">
              <a:spcBef>
                <a:spcPts val="0"/>
              </a:spcBef>
              <a:spcAft>
                <a:spcPts val="0"/>
              </a:spcAft>
              <a:buFont typeface="Calibri" pitchFamily="34" charset="0"/>
              <a:buChar char="–"/>
              <a:defRPr sz="2000" b="1">
                <a:solidFill>
                  <a:schemeClr val="bg1"/>
                </a:solidFill>
              </a:defRPr>
            </a:lvl9pPr>
          </a:lstStyle>
          <a:p>
            <a:pPr lvl="0"/>
            <a:r>
              <a:rPr lang="en-US" noProof="0" dirty="0"/>
              <a:t>www.elektrobit.com</a:t>
            </a:r>
          </a:p>
        </p:txBody>
      </p:sp>
      <p:sp>
        <p:nvSpPr>
          <p:cNvPr id="21" name="Text Placeholder 11"/>
          <p:cNvSpPr>
            <a:spLocks noGrp="1"/>
          </p:cNvSpPr>
          <p:nvPr>
            <p:ph type="body" sz="quarter" idx="17" hasCustomPrompt="1"/>
          </p:nvPr>
        </p:nvSpPr>
        <p:spPr bwMode="gray">
          <a:xfrm>
            <a:off x="359569" y="4688873"/>
            <a:ext cx="3050999" cy="216000"/>
          </a:xfrm>
          <a:prstGeom prst="rect">
            <a:avLst/>
          </a:prstGeom>
        </p:spPr>
        <p:txBody>
          <a:bodyPr anchor="ctr" anchorCtr="0">
            <a:noAutofit/>
          </a:bodyPr>
          <a:lstStyle>
            <a:lvl1pPr marL="0" indent="0">
              <a:spcBef>
                <a:spcPts val="0"/>
              </a:spcBef>
              <a:spcAft>
                <a:spcPts val="0"/>
              </a:spcAft>
              <a:buFont typeface="Arial" pitchFamily="34" charset="0"/>
              <a:buNone/>
              <a:defRPr sz="2000" b="1" i="0">
                <a:solidFill>
                  <a:schemeClr val="bg1"/>
                </a:solidFill>
                <a:latin typeface="+mn-lt"/>
                <a:ea typeface="Calibri Light" charset="0"/>
                <a:cs typeface="Calibri Light" charset="0"/>
              </a:defRPr>
            </a:lvl1pPr>
            <a:lvl2pPr marL="252000" indent="-252000">
              <a:spcBef>
                <a:spcPts val="0"/>
              </a:spcBef>
              <a:spcAft>
                <a:spcPts val="0"/>
              </a:spcAft>
              <a:buFont typeface="Arial" pitchFamily="34" charset="0"/>
              <a:buChar char="•"/>
              <a:defRPr sz="2000" b="1">
                <a:solidFill>
                  <a:schemeClr val="bg1"/>
                </a:solidFill>
              </a:defRPr>
            </a:lvl2pPr>
            <a:lvl3pPr marL="504000" indent="-252000">
              <a:spcBef>
                <a:spcPts val="0"/>
              </a:spcBef>
              <a:spcAft>
                <a:spcPts val="0"/>
              </a:spcAft>
              <a:buFont typeface="Calibri" pitchFamily="34" charset="0"/>
              <a:buChar char="–"/>
              <a:defRPr sz="2000" b="1">
                <a:solidFill>
                  <a:schemeClr val="bg1"/>
                </a:solidFill>
              </a:defRPr>
            </a:lvl3pPr>
            <a:lvl4pPr marL="756000" indent="-252000">
              <a:spcBef>
                <a:spcPts val="0"/>
              </a:spcBef>
              <a:spcAft>
                <a:spcPts val="0"/>
              </a:spcAft>
              <a:buFont typeface="Arial" pitchFamily="34" charset="0"/>
              <a:buChar char="•"/>
              <a:defRPr sz="2000" b="1">
                <a:solidFill>
                  <a:schemeClr val="bg1"/>
                </a:solidFill>
              </a:defRPr>
            </a:lvl4pPr>
            <a:lvl5pPr marL="1008000" indent="-252000">
              <a:spcBef>
                <a:spcPts val="0"/>
              </a:spcBef>
              <a:spcAft>
                <a:spcPts val="0"/>
              </a:spcAft>
              <a:buFont typeface="Calibri" pitchFamily="34" charset="0"/>
              <a:buChar char="–"/>
              <a:defRPr sz="2000" b="1">
                <a:solidFill>
                  <a:schemeClr val="bg1"/>
                </a:solidFill>
              </a:defRPr>
            </a:lvl5pPr>
            <a:lvl6pPr marL="1260000" indent="-252000">
              <a:spcBef>
                <a:spcPts val="0"/>
              </a:spcBef>
              <a:spcAft>
                <a:spcPts val="0"/>
              </a:spcAft>
              <a:buFont typeface="Arial" pitchFamily="34" charset="0"/>
              <a:buChar char="•"/>
              <a:defRPr sz="2000" b="1">
                <a:solidFill>
                  <a:schemeClr val="bg1"/>
                </a:solidFill>
              </a:defRPr>
            </a:lvl6pPr>
            <a:lvl7pPr marL="1512000" indent="-252000">
              <a:spcBef>
                <a:spcPts val="0"/>
              </a:spcBef>
              <a:spcAft>
                <a:spcPts val="0"/>
              </a:spcAft>
              <a:buFont typeface="Calibri" pitchFamily="34" charset="0"/>
              <a:buChar char="–"/>
              <a:defRPr sz="2000" b="1">
                <a:solidFill>
                  <a:schemeClr val="bg1"/>
                </a:solidFill>
              </a:defRPr>
            </a:lvl7pPr>
            <a:lvl8pPr marL="1764000" indent="-252000">
              <a:spcBef>
                <a:spcPts val="0"/>
              </a:spcBef>
              <a:spcAft>
                <a:spcPts val="0"/>
              </a:spcAft>
              <a:buFont typeface="Arial" pitchFamily="34" charset="0"/>
              <a:buChar char="•"/>
              <a:defRPr sz="2000" b="1">
                <a:solidFill>
                  <a:schemeClr val="bg1"/>
                </a:solidFill>
              </a:defRPr>
            </a:lvl8pPr>
            <a:lvl9pPr marL="2016000" indent="-252000">
              <a:spcBef>
                <a:spcPts val="0"/>
              </a:spcBef>
              <a:spcAft>
                <a:spcPts val="0"/>
              </a:spcAft>
              <a:buFont typeface="Calibri" pitchFamily="34" charset="0"/>
              <a:buChar char="–"/>
              <a:defRPr sz="2000" b="1">
                <a:solidFill>
                  <a:schemeClr val="bg1"/>
                </a:solidFill>
              </a:defRPr>
            </a:lvl9pPr>
          </a:lstStyle>
          <a:p>
            <a:pPr lvl="0"/>
            <a:r>
              <a:rPr lang="en-US" noProof="0" dirty="0"/>
              <a:t>sales@elektrobit.com</a:t>
            </a:r>
          </a:p>
        </p:txBody>
      </p:sp>
      <p:sp>
        <p:nvSpPr>
          <p:cNvPr id="22" name="Text Placeholder 11"/>
          <p:cNvSpPr>
            <a:spLocks noGrp="1"/>
          </p:cNvSpPr>
          <p:nvPr>
            <p:ph type="body" sz="quarter" idx="13" hasCustomPrompt="1"/>
          </p:nvPr>
        </p:nvSpPr>
        <p:spPr bwMode="gray">
          <a:xfrm>
            <a:off x="359569" y="402684"/>
            <a:ext cx="6264600" cy="1180800"/>
          </a:xfrm>
          <a:prstGeom prst="rect">
            <a:avLst/>
          </a:prstGeom>
        </p:spPr>
        <p:txBody>
          <a:bodyPr anchor="t" anchorCtr="0">
            <a:noAutofit/>
          </a:bodyPr>
          <a:lstStyle>
            <a:lvl1pPr marL="0" indent="0">
              <a:spcBef>
                <a:spcPts val="0"/>
              </a:spcBef>
              <a:buNone/>
              <a:defRPr sz="4400" b="1" i="0" baseline="0">
                <a:solidFill>
                  <a:schemeClr val="bg1"/>
                </a:solidFill>
                <a:latin typeface="+mn-lt"/>
                <a:ea typeface="Calibri Light" charset="0"/>
                <a:cs typeface="Calibri Light" charset="0"/>
              </a:defRPr>
            </a:lvl1pPr>
            <a:lvl2pPr marL="540000" indent="-540000">
              <a:defRPr sz="4400" b="1">
                <a:solidFill>
                  <a:schemeClr val="bg1"/>
                </a:solidFill>
              </a:defRPr>
            </a:lvl2pPr>
            <a:lvl3pPr marL="1080000" indent="-540000">
              <a:defRPr sz="4400" b="1">
                <a:solidFill>
                  <a:schemeClr val="bg1"/>
                </a:solidFill>
              </a:defRPr>
            </a:lvl3pPr>
            <a:lvl4pPr marL="1620000" indent="-540000">
              <a:defRPr sz="4400" b="1">
                <a:solidFill>
                  <a:schemeClr val="bg1"/>
                </a:solidFill>
              </a:defRPr>
            </a:lvl4pPr>
            <a:lvl5pPr marL="2160000" indent="-540000">
              <a:defRPr sz="4400" b="1">
                <a:solidFill>
                  <a:schemeClr val="bg1"/>
                </a:solidFill>
              </a:defRPr>
            </a:lvl5pPr>
            <a:lvl6pPr marL="2700000" indent="-540000">
              <a:defRPr sz="4400" b="1">
                <a:solidFill>
                  <a:schemeClr val="bg1"/>
                </a:solidFill>
              </a:defRPr>
            </a:lvl6pPr>
            <a:lvl7pPr marL="3240000" indent="-540000">
              <a:defRPr sz="4400" b="1">
                <a:solidFill>
                  <a:schemeClr val="bg1"/>
                </a:solidFill>
              </a:defRPr>
            </a:lvl7pPr>
            <a:lvl8pPr marL="3780000" indent="-540000">
              <a:defRPr sz="4400" b="1">
                <a:solidFill>
                  <a:schemeClr val="bg1"/>
                </a:solidFill>
              </a:defRPr>
            </a:lvl8pPr>
            <a:lvl9pPr marL="4320000" indent="-540000">
              <a:buFont typeface="Arial" pitchFamily="34" charset="0"/>
              <a:buChar char="•"/>
              <a:defRPr sz="4400" b="1">
                <a:solidFill>
                  <a:schemeClr val="bg1"/>
                </a:solidFill>
              </a:defRPr>
            </a:lvl9pPr>
          </a:lstStyle>
          <a:p>
            <a:pPr lvl="0"/>
            <a:r>
              <a:rPr lang="en-US" noProof="0" dirty="0"/>
              <a:t>Click to add title</a:t>
            </a:r>
          </a:p>
        </p:txBody>
      </p:sp>
      <p:grpSp>
        <p:nvGrpSpPr>
          <p:cNvPr id="3" name="Gruppieren 2"/>
          <p:cNvGrpSpPr/>
          <p:nvPr/>
        </p:nvGrpSpPr>
        <p:grpSpPr>
          <a:xfrm>
            <a:off x="359569" y="5744464"/>
            <a:ext cx="1743713" cy="417600"/>
            <a:chOff x="479425" y="5744464"/>
            <a:chExt cx="2324951" cy="417600"/>
          </a:xfrm>
        </p:grpSpPr>
        <p:pic>
          <p:nvPicPr>
            <p:cNvPr id="24" name="Picture 3" descr="Facebook.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79425" y="5744464"/>
              <a:ext cx="417600" cy="417600"/>
            </a:xfrm>
            <a:prstGeom prst="roundRect">
              <a:avLst>
                <a:gd name="adj" fmla="val 16999"/>
              </a:avLst>
            </a:prstGeom>
            <a:noFill/>
            <a:extLst>
              <a:ext uri="{909E8E84-426E-40DD-AFC4-6F175D3DCCD1}">
                <a14:hiddenFill xmlns:a14="http://schemas.microsoft.com/office/drawing/2010/main">
                  <a:solidFill>
                    <a:srgbClr val="FFFFFF"/>
                  </a:solidFill>
                </a14:hiddenFill>
              </a:ext>
            </a:extLst>
          </p:spPr>
        </p:pic>
        <p:pic>
          <p:nvPicPr>
            <p:cNvPr id="25" name="Picture 5" descr="Linkedin.jpg"/>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a:stretch/>
          </p:blipFill>
          <p:spPr bwMode="auto">
            <a:xfrm>
              <a:off x="2386482" y="5744464"/>
              <a:ext cx="417894" cy="417600"/>
            </a:xfrm>
            <a:prstGeom prst="roundRect">
              <a:avLst>
                <a:gd name="adj" fmla="val 16969"/>
              </a:avLst>
            </a:prstGeom>
            <a:noFill/>
            <a:extLst>
              <a:ext uri="{909E8E84-426E-40DD-AFC4-6F175D3DCCD1}">
                <a14:hiddenFill xmlns:a14="http://schemas.microsoft.com/office/drawing/2010/main">
                  <a:solidFill>
                    <a:srgbClr val="FFFFFF"/>
                  </a:solidFill>
                </a14:hiddenFill>
              </a:ext>
            </a:extLst>
          </p:spPr>
        </p:pic>
        <p:pic>
          <p:nvPicPr>
            <p:cNvPr id="26" name="Picture 4" descr="Youtube.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750797" y="5744464"/>
              <a:ext cx="417600" cy="417600"/>
            </a:xfrm>
            <a:prstGeom prst="roundRect">
              <a:avLst>
                <a:gd name="adj" fmla="val 17552"/>
              </a:avLst>
            </a:prstGeom>
            <a:noFill/>
            <a:extLst>
              <a:ext uri="{909E8E84-426E-40DD-AFC4-6F175D3DCCD1}">
                <a14:hiddenFill xmlns:a14="http://schemas.microsoft.com/office/drawing/2010/main">
                  <a:solidFill>
                    <a:srgbClr val="FFFFFF"/>
                  </a:solidFill>
                </a14:hiddenFill>
              </a:ext>
            </a:extLst>
          </p:spPr>
        </p:pic>
        <p:pic>
          <p:nvPicPr>
            <p:cNvPr id="27" name="Picture 10" descr="Twitter.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115111" y="5744464"/>
              <a:ext cx="417600" cy="4176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628996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B8D233-E2C9-4926-A559-C7E97AEA6446}" type="datetimeFigureOut">
              <a:rPr lang="en-IN" smtClean="0"/>
              <a:t>22-09-2020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EF2C82-395B-42DE-8A63-55D724620762}"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B8D233-E2C9-4926-A559-C7E97AEA6446}" type="datetimeFigureOut">
              <a:rPr lang="en-IN" smtClean="0"/>
              <a:t>22-09-2020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EF2C82-395B-42DE-8A63-55D724620762}" type="slidenum">
              <a:rPr lang="en-IN" smtClean="0"/>
              <a:t>‹#›</a:t>
            </a:fld>
            <a:endParaRPr lang="en-IN"/>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B8D233-E2C9-4926-A559-C7E97AEA6446}" type="datetimeFigureOut">
              <a:rPr lang="en-IN" smtClean="0"/>
              <a:t>22-09-2020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EF2C82-395B-42DE-8A63-55D724620762}"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B8D233-E2C9-4926-A559-C7E97AEA6446}" type="datetimeFigureOut">
              <a:rPr lang="en-IN" smtClean="0"/>
              <a:t>22-09-2020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1EF2C82-395B-42DE-8A63-55D724620762}" type="slidenum">
              <a:rPr lang="en-IN" smtClean="0"/>
              <a:t>‹#›</a:t>
            </a:fld>
            <a:endParaRPr lang="en-IN"/>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6B8D233-E2C9-4926-A559-C7E97AEA6446}" type="datetimeFigureOut">
              <a:rPr lang="en-IN" smtClean="0"/>
              <a:t>22-09-2020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1EF2C82-395B-42DE-8A63-55D724620762}"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B8D233-E2C9-4926-A559-C7E97AEA6446}" type="datetimeFigureOut">
              <a:rPr lang="en-IN" smtClean="0"/>
              <a:t>22-09-2020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1EF2C82-395B-42DE-8A63-55D724620762}"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B8D233-E2C9-4926-A559-C7E97AEA6446}" type="datetimeFigureOut">
              <a:rPr lang="en-IN" smtClean="0"/>
              <a:t>22-09-2020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EF2C82-395B-42DE-8A63-55D724620762}" type="slidenum">
              <a:rPr lang="en-IN" smtClean="0"/>
              <a:t>‹#›</a:t>
            </a:fld>
            <a:endParaRPr lang="en-IN"/>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B8D233-E2C9-4926-A559-C7E97AEA6446}" type="datetimeFigureOut">
              <a:rPr lang="en-IN" smtClean="0"/>
              <a:t>22-09-2020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EF2C82-395B-42DE-8A63-55D724620762}"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C6B8D233-E2C9-4926-A559-C7E97AEA6446}" type="datetimeFigureOut">
              <a:rPr lang="en-IN" smtClean="0"/>
              <a:t>22-09-2020</a:t>
            </a:fld>
            <a:endParaRPr lang="en-IN"/>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IN"/>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1EF2C82-395B-42DE-8A63-55D724620762}"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edn.com/the-basics-of-automotive-cluster-device-architectures-and-applications-part-i/" TargetMode="Externa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t="7598" b="7598"/>
          <a:stretch>
            <a:fillRect/>
          </a:stretch>
        </p:blipFill>
        <p:spPr>
          <a:xfrm>
            <a:off x="-1" y="3017520"/>
            <a:ext cx="9144001" cy="3840480"/>
          </a:xfrm>
        </p:spPr>
      </p:pic>
      <p:sp>
        <p:nvSpPr>
          <p:cNvPr id="8" name="Text Placeholder 7"/>
          <p:cNvSpPr>
            <a:spLocks noGrp="1"/>
          </p:cNvSpPr>
          <p:nvPr>
            <p:ph type="body" sz="quarter" idx="17"/>
          </p:nvPr>
        </p:nvSpPr>
        <p:spPr/>
        <p:txBody>
          <a:bodyPr/>
          <a:lstStyle/>
          <a:p>
            <a:endParaRPr lang="en-US" dirty="0"/>
          </a:p>
        </p:txBody>
      </p:sp>
      <p:sp>
        <p:nvSpPr>
          <p:cNvPr id="9" name="Text Placeholder 8"/>
          <p:cNvSpPr>
            <a:spLocks noGrp="1"/>
          </p:cNvSpPr>
          <p:nvPr>
            <p:ph type="body" sz="quarter" idx="18"/>
          </p:nvPr>
        </p:nvSpPr>
        <p:spPr/>
        <p:txBody>
          <a:bodyPr/>
          <a:lstStyle/>
          <a:p>
            <a:endParaRPr lang="en-US" dirty="0"/>
          </a:p>
        </p:txBody>
      </p:sp>
      <p:sp>
        <p:nvSpPr>
          <p:cNvPr id="6" name="Text Placeholder 5"/>
          <p:cNvSpPr>
            <a:spLocks noGrp="1"/>
          </p:cNvSpPr>
          <p:nvPr>
            <p:ph type="body" sz="quarter" idx="13"/>
          </p:nvPr>
        </p:nvSpPr>
        <p:spPr>
          <a:xfrm>
            <a:off x="359569" y="631080"/>
            <a:ext cx="7164759" cy="1180800"/>
          </a:xfrm>
        </p:spPr>
        <p:txBody>
          <a:bodyPr/>
          <a:lstStyle/>
          <a:p>
            <a:r>
              <a:rPr lang="en-US" dirty="0"/>
              <a:t>VIT &amp; EB Hackathon ideas</a:t>
            </a:r>
          </a:p>
        </p:txBody>
      </p:sp>
    </p:spTree>
    <p:extLst>
      <p:ext uri="{BB962C8B-B14F-4D97-AF65-F5344CB8AC3E}">
        <p14:creationId xmlns:p14="http://schemas.microsoft.com/office/powerpoint/2010/main" val="1854408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E228A97-0CE3-42CE-B6A5-18AE729EE010}"/>
              </a:ext>
            </a:extLst>
          </p:cNvPr>
          <p:cNvSpPr>
            <a:spLocks noGrp="1"/>
          </p:cNvSpPr>
          <p:nvPr>
            <p:ph sz="quarter" idx="37"/>
          </p:nvPr>
        </p:nvSpPr>
        <p:spPr/>
        <p:txBody>
          <a:bodyPr>
            <a:normAutofit fontScale="32500" lnSpcReduction="20000"/>
          </a:bodyPr>
          <a:lstStyle/>
          <a:p>
            <a:endParaRPr lang="en-IN"/>
          </a:p>
        </p:txBody>
      </p:sp>
      <p:sp>
        <p:nvSpPr>
          <p:cNvPr id="3" name="Text Placeholder 2">
            <a:extLst>
              <a:ext uri="{FF2B5EF4-FFF2-40B4-BE49-F238E27FC236}">
                <a16:creationId xmlns:a16="http://schemas.microsoft.com/office/drawing/2014/main" id="{90FCAC18-3E6E-42AC-9CC6-43D6A5D81F0C}"/>
              </a:ext>
            </a:extLst>
          </p:cNvPr>
          <p:cNvSpPr>
            <a:spLocks noGrp="1"/>
          </p:cNvSpPr>
          <p:nvPr>
            <p:ph type="body" sz="quarter" idx="34"/>
          </p:nvPr>
        </p:nvSpPr>
        <p:spPr>
          <a:xfrm>
            <a:off x="359570" y="1236717"/>
            <a:ext cx="8423999" cy="4662062"/>
          </a:xfrm>
        </p:spPr>
        <p:txBody>
          <a:bodyPr>
            <a:normAutofit/>
          </a:bodyPr>
          <a:lstStyle/>
          <a:p>
            <a:pPr marL="0" indent="0">
              <a:buNone/>
            </a:pPr>
            <a:r>
              <a:rPr lang="en-IN" sz="1100" b="1" dirty="0"/>
              <a:t>Problem Statement: </a:t>
            </a:r>
            <a:r>
              <a:rPr lang="en-IN" sz="1100" dirty="0"/>
              <a:t>Many a times when in need, it is difficult to go through the user manual to understand what the warning indication of the tell tale indicates or we don’t know many features of the infotainment system at all just as some example. To overcome all this, and to know your car as you need, what, if I had a genie which can tell me exactly at that moment what is wrong with the car or what are the features supported in my infotainment system. It would be really great!  This is the idea of “The Digital Manual”. The Digital Manual is a smart phone application which can help create a audio and visual experience of the “OEM user manual” and beyond.  </a:t>
            </a:r>
          </a:p>
          <a:p>
            <a:pPr marL="0" indent="0">
              <a:buNone/>
            </a:pPr>
            <a:endParaRPr lang="en-IN" sz="1100" dirty="0"/>
          </a:p>
          <a:p>
            <a:pPr marL="0" indent="0">
              <a:buNone/>
            </a:pPr>
            <a:r>
              <a:rPr lang="en-IN" sz="1100" b="1" dirty="0"/>
              <a:t>For reference : </a:t>
            </a:r>
            <a:r>
              <a:rPr lang="en-IN" sz="1100" dirty="0"/>
              <a:t>In Maruti Arena showcase the accessory configuration system is touch input driven, where in the entire 3D model of the car is present and provides virtual visualisation of the accessory selected.</a:t>
            </a:r>
          </a:p>
          <a:p>
            <a:pPr marL="0" indent="0">
              <a:buNone/>
            </a:pPr>
            <a:endParaRPr lang="en-IN" sz="1100" dirty="0"/>
          </a:p>
          <a:p>
            <a:pPr marL="0" indent="0">
              <a:buNone/>
            </a:pPr>
            <a:r>
              <a:rPr lang="en-IN" sz="1100" b="1" dirty="0"/>
              <a:t>Details:</a:t>
            </a:r>
          </a:p>
          <a:p>
            <a:pPr marL="0" indent="0">
              <a:buNone/>
            </a:pPr>
            <a:r>
              <a:rPr lang="en-IN" sz="1100" dirty="0"/>
              <a:t>Develop a software tool which can </a:t>
            </a:r>
          </a:p>
          <a:p>
            <a:r>
              <a:rPr lang="en-IN" sz="1100" dirty="0"/>
              <a:t>Generate the digital content of the manual.</a:t>
            </a:r>
          </a:p>
          <a:p>
            <a:r>
              <a:rPr lang="en-IN" sz="1100" dirty="0"/>
              <a:t>The digital manual App should not need any enhancements in any of the ECUs in the car. It shall have no connectivity to any of the ECUs on-board the automobile. </a:t>
            </a:r>
          </a:p>
          <a:p>
            <a:r>
              <a:rPr lang="en-IN" sz="1100" dirty="0"/>
              <a:t>Based on the VIN, that is registered for the digital manual , the software tool shall pick the relevant digital content from the cloud for presenting to the user. </a:t>
            </a:r>
          </a:p>
          <a:p>
            <a:r>
              <a:rPr lang="en-IN" sz="1100" dirty="0"/>
              <a:t>Tool can generate a Holographic representation of car/3D display of car to showcase the features provided. Basically, the tool has to provide a good user experience of the requested feature</a:t>
            </a:r>
          </a:p>
          <a:p>
            <a:r>
              <a:rPr lang="en-IN" sz="1100" dirty="0"/>
              <a:t>Multiple language support to be provided</a:t>
            </a:r>
          </a:p>
          <a:p>
            <a:r>
              <a:rPr lang="en-IN" sz="1100" dirty="0"/>
              <a:t>User experience enhancement can be with both Voice and Video etc.</a:t>
            </a:r>
          </a:p>
          <a:p>
            <a:pPr marL="0" indent="0">
              <a:buNone/>
            </a:pPr>
            <a:r>
              <a:rPr lang="en-IN" sz="1100" dirty="0"/>
              <a:t>Technology : Android or a iOS App on the Smart Phone</a:t>
            </a:r>
          </a:p>
          <a:p>
            <a:pPr marL="0" indent="0">
              <a:buNone/>
            </a:pPr>
            <a:endParaRPr lang="en-IN" sz="1100" dirty="0"/>
          </a:p>
          <a:p>
            <a:pPr marL="0" indent="0">
              <a:buNone/>
            </a:pPr>
            <a:endParaRPr lang="en-IN" sz="1100" dirty="0"/>
          </a:p>
        </p:txBody>
      </p:sp>
      <p:sp>
        <p:nvSpPr>
          <p:cNvPr id="4" name="Text Placeholder 3">
            <a:extLst>
              <a:ext uri="{FF2B5EF4-FFF2-40B4-BE49-F238E27FC236}">
                <a16:creationId xmlns:a16="http://schemas.microsoft.com/office/drawing/2014/main" id="{9CA1B7F6-BF9A-4E1B-8450-1B01F2390A32}"/>
              </a:ext>
            </a:extLst>
          </p:cNvPr>
          <p:cNvSpPr>
            <a:spLocks noGrp="1"/>
          </p:cNvSpPr>
          <p:nvPr>
            <p:ph type="body" sz="quarter" idx="13"/>
          </p:nvPr>
        </p:nvSpPr>
        <p:spPr>
          <a:xfrm>
            <a:off x="359569" y="439438"/>
            <a:ext cx="8424000" cy="936625"/>
          </a:xfrm>
        </p:spPr>
        <p:txBody>
          <a:bodyPr/>
          <a:lstStyle/>
          <a:p>
            <a:r>
              <a:rPr lang="en-IN" dirty="0"/>
              <a:t>Digital manual for the Car</a:t>
            </a:r>
          </a:p>
        </p:txBody>
      </p:sp>
    </p:spTree>
    <p:extLst>
      <p:ext uri="{BB962C8B-B14F-4D97-AF65-F5344CB8AC3E}">
        <p14:creationId xmlns:p14="http://schemas.microsoft.com/office/powerpoint/2010/main" val="4072902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AA2F651-0C9F-44F3-8899-AB5E8EF46F40}"/>
              </a:ext>
            </a:extLst>
          </p:cNvPr>
          <p:cNvSpPr>
            <a:spLocks noGrp="1"/>
          </p:cNvSpPr>
          <p:nvPr>
            <p:ph sz="quarter" idx="37"/>
          </p:nvPr>
        </p:nvSpPr>
        <p:spPr/>
        <p:txBody>
          <a:bodyPr>
            <a:normAutofit fontScale="32500" lnSpcReduction="20000"/>
          </a:bodyPr>
          <a:lstStyle/>
          <a:p>
            <a:endParaRPr lang="en-IN"/>
          </a:p>
        </p:txBody>
      </p:sp>
      <p:sp>
        <p:nvSpPr>
          <p:cNvPr id="4" name="Text Placeholder 3">
            <a:extLst>
              <a:ext uri="{FF2B5EF4-FFF2-40B4-BE49-F238E27FC236}">
                <a16:creationId xmlns:a16="http://schemas.microsoft.com/office/drawing/2014/main" id="{34B19082-AC6D-4ED2-B2F8-F86EC1E44811}"/>
              </a:ext>
            </a:extLst>
          </p:cNvPr>
          <p:cNvSpPr>
            <a:spLocks noGrp="1"/>
          </p:cNvSpPr>
          <p:nvPr>
            <p:ph type="body" sz="quarter" idx="13"/>
          </p:nvPr>
        </p:nvSpPr>
        <p:spPr>
          <a:xfrm>
            <a:off x="359569" y="506988"/>
            <a:ext cx="8424000" cy="936625"/>
          </a:xfrm>
        </p:spPr>
        <p:txBody>
          <a:bodyPr/>
          <a:lstStyle/>
          <a:p>
            <a:r>
              <a:rPr lang="en-IN" dirty="0"/>
              <a:t>Instrument Cluster Stack based on Realtime OS</a:t>
            </a:r>
          </a:p>
        </p:txBody>
      </p:sp>
      <p:sp>
        <p:nvSpPr>
          <p:cNvPr id="7" name="Rectangle 6">
            <a:extLst>
              <a:ext uri="{FF2B5EF4-FFF2-40B4-BE49-F238E27FC236}">
                <a16:creationId xmlns:a16="http://schemas.microsoft.com/office/drawing/2014/main" id="{E0B7399D-5D97-4BE5-AE88-415AA786FC93}"/>
              </a:ext>
            </a:extLst>
          </p:cNvPr>
          <p:cNvSpPr/>
          <p:nvPr/>
        </p:nvSpPr>
        <p:spPr>
          <a:xfrm>
            <a:off x="359569" y="1539051"/>
            <a:ext cx="5283299" cy="5170646"/>
          </a:xfrm>
          <a:prstGeom prst="rect">
            <a:avLst/>
          </a:prstGeom>
        </p:spPr>
        <p:txBody>
          <a:bodyPr wrap="square">
            <a:spAutoFit/>
          </a:bodyPr>
          <a:lstStyle/>
          <a:p>
            <a:r>
              <a:rPr lang="en-IN" sz="1100" b="1" dirty="0"/>
              <a:t>Problem Statement: </a:t>
            </a:r>
            <a:r>
              <a:rPr lang="en-IN" sz="1100" dirty="0"/>
              <a:t>Create a Software platform(HMI layer, Application layer and Middleware layer as in the architecture shown) for housing the features required for low cost Instrument Cluster stack. </a:t>
            </a:r>
          </a:p>
          <a:p>
            <a:endParaRPr lang="en-IN" sz="1100" dirty="0"/>
          </a:p>
          <a:p>
            <a:endParaRPr lang="en-IN" sz="1100" dirty="0"/>
          </a:p>
          <a:p>
            <a:r>
              <a:rPr lang="en-IN" sz="1100" b="1" dirty="0"/>
              <a:t>Details:</a:t>
            </a:r>
          </a:p>
          <a:p>
            <a:pPr marL="285750" indent="-285750">
              <a:buFont typeface="Arial" panose="020B0604020202020204" pitchFamily="34" charset="0"/>
              <a:buChar char="•"/>
            </a:pPr>
            <a:r>
              <a:rPr lang="en-IN" sz="1100" dirty="0"/>
              <a:t>The platform shall be demonstrated on HW platforms like Raspberry Pi,  Arduino or similar boards</a:t>
            </a:r>
          </a:p>
          <a:p>
            <a:pPr marL="285750" indent="-285750">
              <a:buFont typeface="Arial" panose="020B0604020202020204" pitchFamily="34" charset="0"/>
              <a:buChar char="•"/>
            </a:pPr>
            <a:r>
              <a:rPr lang="en-IN" sz="1100" dirty="0"/>
              <a:t>It is necessary that the IC Platform is hosted on a Realtime Operating System</a:t>
            </a:r>
          </a:p>
          <a:p>
            <a:pPr marL="285750" indent="-285750">
              <a:buFont typeface="Arial" panose="020B0604020202020204" pitchFamily="34" charset="0"/>
              <a:buChar char="•"/>
            </a:pPr>
            <a:r>
              <a:rPr lang="en-IN" sz="1100" dirty="0"/>
              <a:t>This platform should take care of the software components required to realise the functionalities required for the Instrument Cluster in the Middleware, Application and HMI layer. </a:t>
            </a:r>
          </a:p>
          <a:p>
            <a:pPr marL="285750" indent="-285750">
              <a:buFont typeface="Arial" panose="020B0604020202020204" pitchFamily="34" charset="0"/>
              <a:buChar char="•"/>
            </a:pPr>
            <a:r>
              <a:rPr lang="en-IN" sz="1100" dirty="0"/>
              <a:t>You are free to choose suitable open source frameworks and OS that have free license for commercial use</a:t>
            </a:r>
          </a:p>
          <a:p>
            <a:pPr marL="285750" indent="-285750">
              <a:buFont typeface="Arial" panose="020B0604020202020204" pitchFamily="34" charset="0"/>
              <a:buChar char="•"/>
            </a:pPr>
            <a:r>
              <a:rPr lang="en-IN" sz="1100" dirty="0"/>
              <a:t>Following features shall be demonstrated by the developed stack</a:t>
            </a:r>
          </a:p>
          <a:p>
            <a:pPr marL="742950" lvl="1" indent="-285750">
              <a:buFont typeface="Arial" panose="020B0604020202020204" pitchFamily="34" charset="0"/>
              <a:buChar char="•"/>
            </a:pPr>
            <a:r>
              <a:rPr lang="en-IN" sz="1100" dirty="0"/>
              <a:t>Switch ON\OFF Animation</a:t>
            </a:r>
          </a:p>
          <a:p>
            <a:pPr marL="742950" lvl="1" indent="-285750">
              <a:buFont typeface="Arial" panose="020B0604020202020204" pitchFamily="34" charset="0"/>
              <a:buChar char="•"/>
            </a:pPr>
            <a:r>
              <a:rPr lang="en-IN" sz="1100" dirty="0"/>
              <a:t>BT Profiles to be supported HFP, AVRCP</a:t>
            </a:r>
          </a:p>
          <a:p>
            <a:pPr marL="742950" lvl="1" indent="-285750">
              <a:buFont typeface="Arial" panose="020B0604020202020204" pitchFamily="34" charset="0"/>
              <a:buChar char="•"/>
            </a:pPr>
            <a:r>
              <a:rPr lang="en-IN" sz="1100" dirty="0"/>
              <a:t>Develop also a Companion App on the Smart phone to demonstrate the communication with the cluster on BLE</a:t>
            </a:r>
          </a:p>
          <a:p>
            <a:pPr marL="742950" lvl="1" indent="-285750">
              <a:buFont typeface="Arial" panose="020B0604020202020204" pitchFamily="34" charset="0"/>
              <a:buChar char="•"/>
            </a:pPr>
            <a:r>
              <a:rPr lang="en-IN" sz="1100" dirty="0"/>
              <a:t>Better and faster emergency care during accidents and vehicle impact.</a:t>
            </a:r>
          </a:p>
          <a:p>
            <a:pPr marL="742950" lvl="1" indent="-285750">
              <a:buFont typeface="Arial" panose="020B0604020202020204" pitchFamily="34" charset="0"/>
              <a:buChar char="•"/>
            </a:pPr>
            <a:r>
              <a:rPr lang="en-IN" sz="1100" dirty="0"/>
              <a:t>A software/module to refer the prescribed penalty for violating traffic rules accomplished using intervehicle communications in the </a:t>
            </a:r>
            <a:r>
              <a:rPr lang="en-IN" sz="1100" dirty="0" err="1"/>
              <a:t>IoV</a:t>
            </a:r>
            <a:r>
              <a:rPr lang="en-IN" sz="1100" dirty="0"/>
              <a:t> framework</a:t>
            </a:r>
          </a:p>
          <a:p>
            <a:pPr marL="742950" lvl="1" indent="-285750">
              <a:buFont typeface="Arial" panose="020B0604020202020204" pitchFamily="34" charset="0"/>
              <a:buChar char="•"/>
            </a:pPr>
            <a:endParaRPr lang="en-IN" sz="1100" dirty="0"/>
          </a:p>
          <a:p>
            <a:pPr marL="742950" lvl="1" indent="-285750">
              <a:buFont typeface="Arial" panose="020B0604020202020204" pitchFamily="34" charset="0"/>
              <a:buChar char="•"/>
            </a:pPr>
            <a:endParaRPr lang="en-IN" sz="1100" dirty="0"/>
          </a:p>
          <a:p>
            <a:pPr marL="742950" lvl="1" indent="-285750">
              <a:buFont typeface="Arial" panose="020B0604020202020204" pitchFamily="34" charset="0"/>
              <a:buChar char="•"/>
            </a:pPr>
            <a:endParaRPr lang="en-IN" sz="1100" dirty="0"/>
          </a:p>
          <a:p>
            <a:pPr marL="285750" indent="-285750">
              <a:buFont typeface="Arial" panose="020B0604020202020204" pitchFamily="34" charset="0"/>
              <a:buChar char="•"/>
            </a:pPr>
            <a:endParaRPr lang="en-IN" sz="1100" dirty="0"/>
          </a:p>
          <a:p>
            <a:endParaRPr lang="en-IN" sz="1100" dirty="0"/>
          </a:p>
          <a:p>
            <a:r>
              <a:rPr lang="en-IN" sz="1100" dirty="0"/>
              <a:t> </a:t>
            </a:r>
          </a:p>
          <a:p>
            <a:endParaRPr lang="en-IN" sz="1100" dirty="0"/>
          </a:p>
        </p:txBody>
      </p:sp>
      <p:sp>
        <p:nvSpPr>
          <p:cNvPr id="5" name="TextBox 4">
            <a:extLst>
              <a:ext uri="{FF2B5EF4-FFF2-40B4-BE49-F238E27FC236}">
                <a16:creationId xmlns:a16="http://schemas.microsoft.com/office/drawing/2014/main" id="{DEE003C2-E36F-45FB-AAF5-725F9CE0D19B}"/>
              </a:ext>
            </a:extLst>
          </p:cNvPr>
          <p:cNvSpPr txBox="1"/>
          <p:nvPr/>
        </p:nvSpPr>
        <p:spPr>
          <a:xfrm>
            <a:off x="6067457" y="4444543"/>
            <a:ext cx="2824991" cy="600164"/>
          </a:xfrm>
          <a:prstGeom prst="rect">
            <a:avLst/>
          </a:prstGeom>
        </p:spPr>
        <p:txBody>
          <a:bodyPr wrap="square" lIns="0" rIns="0" rtlCol="0">
            <a:spAutoFit/>
          </a:bodyPr>
          <a:lstStyle/>
          <a:p>
            <a:r>
              <a:rPr lang="en-IN" sz="1100" dirty="0">
                <a:solidFill>
                  <a:schemeClr val="accent4">
                    <a:lumMod val="75000"/>
                  </a:schemeClr>
                </a:solidFill>
                <a:hlinkClick r:id="rId2">
                  <a:extLst>
                    <a:ext uri="{A12FA001-AC4F-418D-AE19-62706E023703}">
                      <ahyp:hlinkClr xmlns:ahyp="http://schemas.microsoft.com/office/drawing/2018/hyperlinkcolor" val="tx"/>
                    </a:ext>
                  </a:extLst>
                </a:hlinkClick>
              </a:rPr>
              <a:t>https://www.edn.com/the-basics-of-automotive-cluster-device-architectures-and-applications-part-i/</a:t>
            </a:r>
            <a:endParaRPr lang="en-IN" sz="1100" dirty="0">
              <a:solidFill>
                <a:schemeClr val="accent4">
                  <a:lumMod val="75000"/>
                </a:schemeClr>
              </a:solidFill>
            </a:endParaRPr>
          </a:p>
        </p:txBody>
      </p:sp>
      <p:pic>
        <p:nvPicPr>
          <p:cNvPr id="3" name="Picture 2">
            <a:extLst>
              <a:ext uri="{FF2B5EF4-FFF2-40B4-BE49-F238E27FC236}">
                <a16:creationId xmlns:a16="http://schemas.microsoft.com/office/drawing/2014/main" id="{5327DADC-AFF5-45F6-BF51-2C3FF000FA62}"/>
              </a:ext>
            </a:extLst>
          </p:cNvPr>
          <p:cNvPicPr>
            <a:picLocks noChangeAspect="1"/>
          </p:cNvPicPr>
          <p:nvPr/>
        </p:nvPicPr>
        <p:blipFill>
          <a:blip r:embed="rId3"/>
          <a:stretch>
            <a:fillRect/>
          </a:stretch>
        </p:blipFill>
        <p:spPr>
          <a:xfrm>
            <a:off x="5946699" y="1646069"/>
            <a:ext cx="2836870" cy="2304212"/>
          </a:xfrm>
          <a:prstGeom prst="rect">
            <a:avLst/>
          </a:prstGeom>
        </p:spPr>
      </p:pic>
    </p:spTree>
    <p:extLst>
      <p:ext uri="{BB962C8B-B14F-4D97-AF65-F5344CB8AC3E}">
        <p14:creationId xmlns:p14="http://schemas.microsoft.com/office/powerpoint/2010/main" val="2794131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4">
            <a:extLst>
              <a:ext uri="{FF2B5EF4-FFF2-40B4-BE49-F238E27FC236}">
                <a16:creationId xmlns:a16="http://schemas.microsoft.com/office/drawing/2014/main" id="{4D22D19D-9C54-45E8-8FE1-909EFCBAE681}"/>
              </a:ext>
            </a:extLst>
          </p:cNvPr>
          <p:cNvSpPr>
            <a:spLocks noGrp="1"/>
          </p:cNvSpPr>
          <p:nvPr>
            <p:ph type="body" sz="quarter" idx="34"/>
          </p:nvPr>
        </p:nvSpPr>
        <p:spPr>
          <a:xfrm>
            <a:off x="359569" y="1443612"/>
            <a:ext cx="7308775" cy="5099210"/>
          </a:xfrm>
        </p:spPr>
        <p:txBody>
          <a:bodyPr>
            <a:normAutofit/>
          </a:bodyPr>
          <a:lstStyle/>
          <a:p>
            <a:pPr marL="0" indent="0">
              <a:buNone/>
            </a:pPr>
            <a:r>
              <a:rPr lang="en-US" sz="1100" b="1" dirty="0"/>
              <a:t>Problem Statement</a:t>
            </a:r>
          </a:p>
          <a:p>
            <a:pPr marL="0" indent="0">
              <a:buNone/>
            </a:pPr>
            <a:r>
              <a:rPr lang="en-US" sz="1100" dirty="0"/>
              <a:t>Customized ADAS solution platform for Indian market.  The main idea here is to use minimal hardware and focus on the software algorithms to realize the driver assistance functionality. </a:t>
            </a:r>
          </a:p>
          <a:p>
            <a:pPr marL="0" indent="0">
              <a:buNone/>
            </a:pPr>
            <a:endParaRPr lang="en-US" sz="1100" dirty="0"/>
          </a:p>
          <a:p>
            <a:pPr marL="0" indent="0">
              <a:buNone/>
            </a:pPr>
            <a:r>
              <a:rPr lang="en-US" sz="1100" b="1" dirty="0"/>
              <a:t>Details</a:t>
            </a:r>
          </a:p>
          <a:p>
            <a:pPr marL="0" indent="0">
              <a:buNone/>
            </a:pPr>
            <a:r>
              <a:rPr lang="en-US" sz="1100" dirty="0"/>
              <a:t>Below are only a few suggestive use cases</a:t>
            </a:r>
          </a:p>
          <a:p>
            <a:r>
              <a:rPr lang="en-US" sz="1100" dirty="0"/>
              <a:t>Emotion recognition of driver</a:t>
            </a:r>
          </a:p>
          <a:p>
            <a:r>
              <a:rPr lang="en-US" sz="1100" dirty="0"/>
              <a:t>Stationary vehicle / object detection and alert</a:t>
            </a:r>
          </a:p>
          <a:p>
            <a:r>
              <a:rPr lang="en-US" sz="1100" dirty="0"/>
              <a:t>Blind spot detection while driving</a:t>
            </a:r>
          </a:p>
          <a:p>
            <a:r>
              <a:rPr lang="en-US" sz="1100" dirty="0"/>
              <a:t>   </a:t>
            </a:r>
            <a:r>
              <a:rPr lang="en-US" sz="1100" dirty="0" err="1"/>
              <a:t>eg</a:t>
            </a:r>
            <a:r>
              <a:rPr lang="en-US" sz="1100" dirty="0"/>
              <a:t>:  Blind spots in car due to pillars, Blind spots in Huge vehicles such as trucks and busses, Lane warning</a:t>
            </a:r>
          </a:p>
          <a:p>
            <a:pPr fontAlgn="base">
              <a:lnSpc>
                <a:spcPct val="150000"/>
              </a:lnSpc>
            </a:pPr>
            <a:r>
              <a:rPr lang="en-US" sz="1100" dirty="0"/>
              <a:t>Rider Assistance: Driver assistance focusses on partial or fully automatic driving including the scenarios of operational assistance in heavy traffic on lanes or parking areas, in-lane or in highways.</a:t>
            </a:r>
          </a:p>
          <a:p>
            <a:pPr fontAlgn="base">
              <a:lnSpc>
                <a:spcPct val="150000"/>
              </a:lnSpc>
            </a:pPr>
            <a:r>
              <a:rPr lang="en-US" sz="1100" dirty="0"/>
              <a:t>Vehicle Telematics : A crash resistant duplex black box ensures car safety and guides in going on the correct track</a:t>
            </a:r>
          </a:p>
          <a:p>
            <a:r>
              <a:rPr lang="en-US" sz="1100" dirty="0"/>
              <a:t>What technologies do you need so that autonomous and manual cars can co-exist in harmony</a:t>
            </a:r>
          </a:p>
          <a:p>
            <a:r>
              <a:rPr lang="en-US" sz="1100" dirty="0"/>
              <a:t>Sensing environment around vehicle using AI and ML with more software and less hardware. To use camera-based input for face, emotion, object detection and blind spot in the car</a:t>
            </a:r>
          </a:p>
          <a:p>
            <a:r>
              <a:rPr lang="en-US" sz="1100" dirty="0"/>
              <a:t>Pick a use case and develop the Software algorithm for the same</a:t>
            </a:r>
          </a:p>
          <a:p>
            <a:r>
              <a:rPr lang="en-US" sz="1100" dirty="0"/>
              <a:t>Technologies used :</a:t>
            </a:r>
            <a:r>
              <a:rPr lang="en-US" sz="1100" dirty="0" err="1"/>
              <a:t>linux</a:t>
            </a:r>
            <a:r>
              <a:rPr lang="en-US" sz="1100" dirty="0"/>
              <a:t>  Virtual Machine or High end controller like NVIDIA.</a:t>
            </a:r>
          </a:p>
          <a:p>
            <a:pPr marL="177800" indent="0">
              <a:buNone/>
            </a:pPr>
            <a:endParaRPr lang="en-US" sz="1100" dirty="0"/>
          </a:p>
        </p:txBody>
      </p:sp>
      <p:sp>
        <p:nvSpPr>
          <p:cNvPr id="4" name="Text Placeholder 3">
            <a:extLst>
              <a:ext uri="{FF2B5EF4-FFF2-40B4-BE49-F238E27FC236}">
                <a16:creationId xmlns:a16="http://schemas.microsoft.com/office/drawing/2014/main" id="{52B6ABC4-1BC2-406A-A2FF-EE768A392F4D}"/>
              </a:ext>
            </a:extLst>
          </p:cNvPr>
          <p:cNvSpPr>
            <a:spLocks noGrp="1"/>
          </p:cNvSpPr>
          <p:nvPr>
            <p:ph type="body" sz="quarter" idx="13"/>
          </p:nvPr>
        </p:nvSpPr>
        <p:spPr>
          <a:xfrm>
            <a:off x="359569" y="506988"/>
            <a:ext cx="8424000" cy="936625"/>
          </a:xfrm>
        </p:spPr>
        <p:txBody>
          <a:bodyPr/>
          <a:lstStyle/>
          <a:p>
            <a:r>
              <a:rPr lang="en-IN" dirty="0"/>
              <a:t>ADAS Software algorithms</a:t>
            </a:r>
          </a:p>
        </p:txBody>
      </p:sp>
    </p:spTree>
    <p:extLst>
      <p:ext uri="{BB962C8B-B14F-4D97-AF65-F5344CB8AC3E}">
        <p14:creationId xmlns:p14="http://schemas.microsoft.com/office/powerpoint/2010/main" val="806638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nhaltsplatzhalter 3"/>
          <p:cNvSpPr>
            <a:spLocks noGrp="1"/>
          </p:cNvSpPr>
          <p:nvPr>
            <p:ph sz="quarter" idx="37"/>
          </p:nvPr>
        </p:nvSpPr>
        <p:spPr/>
        <p:txBody>
          <a:bodyPr>
            <a:normAutofit fontScale="32500" lnSpcReduction="20000"/>
          </a:bodyPr>
          <a:lstStyle/>
          <a:p>
            <a:endParaRPr lang="en-US"/>
          </a:p>
        </p:txBody>
      </p:sp>
      <p:sp>
        <p:nvSpPr>
          <p:cNvPr id="5" name="Text Placeholder 4"/>
          <p:cNvSpPr>
            <a:spLocks noGrp="1"/>
          </p:cNvSpPr>
          <p:nvPr>
            <p:ph type="body" sz="quarter" idx="34"/>
          </p:nvPr>
        </p:nvSpPr>
        <p:spPr>
          <a:xfrm>
            <a:off x="145001" y="1052736"/>
            <a:ext cx="8638567" cy="4506794"/>
          </a:xfrm>
        </p:spPr>
        <p:txBody>
          <a:bodyPr>
            <a:noAutofit/>
          </a:bodyPr>
          <a:lstStyle/>
          <a:p>
            <a:pPr marL="0" indent="0">
              <a:buNone/>
            </a:pPr>
            <a:r>
              <a:rPr lang="en-US" sz="1100" b="1" dirty="0"/>
              <a:t>Problem Statement</a:t>
            </a:r>
          </a:p>
          <a:p>
            <a:pPr marL="0" indent="0">
              <a:buNone/>
            </a:pPr>
            <a:r>
              <a:rPr lang="en-US" sz="1100" dirty="0"/>
              <a:t>Imagine enhancements to the Vehicle Infrastructure to address Safety and convenience needs of the passengers in the Car. In order to cater to these needs, what are the solutions that can be added / modified in the car.</a:t>
            </a:r>
          </a:p>
          <a:p>
            <a:endParaRPr lang="en-US" sz="1100" dirty="0"/>
          </a:p>
          <a:p>
            <a:pPr marL="0" indent="0">
              <a:buNone/>
            </a:pPr>
            <a:r>
              <a:rPr lang="en-US" sz="1100" b="1" dirty="0"/>
              <a:t>Details</a:t>
            </a:r>
          </a:p>
          <a:p>
            <a:r>
              <a:rPr lang="en-US" sz="1100" dirty="0"/>
              <a:t>Possible use-cases for enhancements (only suggestions)</a:t>
            </a:r>
          </a:p>
          <a:p>
            <a:pPr lvl="2"/>
            <a:r>
              <a:rPr lang="en-US" sz="1100" dirty="0"/>
              <a:t>A way to find out the oxygen content and temperature present inside the car  (this will help in taking the right pre-caution if any people are there inside the car when all the windows are closed, and ignition is off)</a:t>
            </a:r>
          </a:p>
          <a:p>
            <a:pPr lvl="2"/>
            <a:r>
              <a:rPr lang="en-US" sz="1100" dirty="0"/>
              <a:t>Can we have a de-centralized locking system</a:t>
            </a:r>
          </a:p>
          <a:p>
            <a:pPr lvl="2"/>
            <a:r>
              <a:rPr lang="en-IN" sz="1100" dirty="0"/>
              <a:t>A visual Dashboard based on data analytics for percentage utilization of vehicle facilities and utilities using IOT</a:t>
            </a:r>
          </a:p>
          <a:p>
            <a:pPr lvl="2">
              <a:lnSpc>
                <a:spcPct val="150000"/>
              </a:lnSpc>
            </a:pPr>
            <a:r>
              <a:rPr lang="en-IN" sz="1100" dirty="0"/>
              <a:t>Cabin air quality monitoring </a:t>
            </a:r>
          </a:p>
          <a:p>
            <a:pPr lvl="2">
              <a:lnSpc>
                <a:spcPct val="150000"/>
              </a:lnSpc>
            </a:pPr>
            <a:r>
              <a:rPr lang="en-IN" sz="1100" dirty="0"/>
              <a:t>Automatic A/C control based on Passenger occupancy</a:t>
            </a:r>
          </a:p>
          <a:p>
            <a:pPr lvl="2">
              <a:lnSpc>
                <a:spcPct val="150000"/>
              </a:lnSpc>
            </a:pPr>
            <a:r>
              <a:rPr lang="en-IN" sz="1100" dirty="0"/>
              <a:t>Battery maintenance and control for Electric Vehicles</a:t>
            </a:r>
          </a:p>
          <a:p>
            <a:pPr lvl="2">
              <a:lnSpc>
                <a:spcPct val="150000"/>
              </a:lnSpc>
            </a:pPr>
            <a:r>
              <a:rPr lang="en-IN" sz="1100" dirty="0"/>
              <a:t>Infant Identification and alert system</a:t>
            </a:r>
          </a:p>
          <a:p>
            <a:pPr lvl="2">
              <a:lnSpc>
                <a:spcPct val="150000"/>
              </a:lnSpc>
            </a:pPr>
            <a:r>
              <a:rPr lang="en-IN" sz="1100" dirty="0"/>
              <a:t>Anti Theft Monitoring Systems for 4 wheelers linked with the overall system (namely wheels, fuel etc) along with ignition</a:t>
            </a:r>
          </a:p>
          <a:p>
            <a:r>
              <a:rPr lang="en-US" sz="1100" dirty="0"/>
              <a:t>An embedded solution (HW + SW) shall be proposed and designed to the chosen use-case</a:t>
            </a:r>
          </a:p>
          <a:p>
            <a:r>
              <a:rPr lang="en-US" sz="1100" dirty="0"/>
              <a:t>Use suitable HW boards and open source SW platforms and framework to show case the solution</a:t>
            </a:r>
          </a:p>
        </p:txBody>
      </p:sp>
      <p:sp>
        <p:nvSpPr>
          <p:cNvPr id="6" name="Text Placeholder 3">
            <a:extLst>
              <a:ext uri="{FF2B5EF4-FFF2-40B4-BE49-F238E27FC236}">
                <a16:creationId xmlns:a16="http://schemas.microsoft.com/office/drawing/2014/main" id="{C289665F-238C-4A0B-91DF-9B0434901411}"/>
              </a:ext>
            </a:extLst>
          </p:cNvPr>
          <p:cNvSpPr>
            <a:spLocks noGrp="1"/>
          </p:cNvSpPr>
          <p:nvPr>
            <p:ph type="body" sz="quarter" idx="13"/>
          </p:nvPr>
        </p:nvSpPr>
        <p:spPr>
          <a:xfrm>
            <a:off x="359568" y="260127"/>
            <a:ext cx="8424000" cy="936625"/>
          </a:xfrm>
        </p:spPr>
        <p:txBody>
          <a:bodyPr/>
          <a:lstStyle/>
          <a:p>
            <a:r>
              <a:rPr lang="en-IN" dirty="0"/>
              <a:t>In Vehicle Infrastructure</a:t>
            </a:r>
          </a:p>
        </p:txBody>
      </p:sp>
    </p:spTree>
    <p:extLst>
      <p:ext uri="{BB962C8B-B14F-4D97-AF65-F5344CB8AC3E}">
        <p14:creationId xmlns:p14="http://schemas.microsoft.com/office/powerpoint/2010/main" val="2546464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76639C5-19F2-413F-9D6A-82B90F730A45}"/>
              </a:ext>
            </a:extLst>
          </p:cNvPr>
          <p:cNvSpPr>
            <a:spLocks noGrp="1"/>
          </p:cNvSpPr>
          <p:nvPr>
            <p:ph sz="quarter" idx="37"/>
          </p:nvPr>
        </p:nvSpPr>
        <p:spPr/>
        <p:txBody>
          <a:bodyPr>
            <a:normAutofit fontScale="32500" lnSpcReduction="20000"/>
          </a:bodyPr>
          <a:lstStyle/>
          <a:p>
            <a:endParaRPr lang="en-IN"/>
          </a:p>
        </p:txBody>
      </p:sp>
      <p:sp>
        <p:nvSpPr>
          <p:cNvPr id="3" name="Text Placeholder 2">
            <a:extLst>
              <a:ext uri="{FF2B5EF4-FFF2-40B4-BE49-F238E27FC236}">
                <a16:creationId xmlns:a16="http://schemas.microsoft.com/office/drawing/2014/main" id="{D2FEA9B0-0EF0-49B8-84E6-283C42CBBF54}"/>
              </a:ext>
            </a:extLst>
          </p:cNvPr>
          <p:cNvSpPr>
            <a:spLocks noGrp="1"/>
          </p:cNvSpPr>
          <p:nvPr>
            <p:ph type="body" sz="quarter" idx="34"/>
          </p:nvPr>
        </p:nvSpPr>
        <p:spPr>
          <a:xfrm>
            <a:off x="359568" y="1731611"/>
            <a:ext cx="5886450" cy="4447151"/>
          </a:xfrm>
        </p:spPr>
        <p:txBody>
          <a:bodyPr/>
          <a:lstStyle/>
          <a:p>
            <a:pPr marL="0" indent="0">
              <a:buNone/>
            </a:pPr>
            <a:r>
              <a:rPr lang="en-IN" sz="1200" b="1" dirty="0"/>
              <a:t>Problem Statement: </a:t>
            </a:r>
            <a:r>
              <a:rPr lang="en-IN" sz="1200" dirty="0"/>
              <a:t>Car As the Third Living Space</a:t>
            </a:r>
          </a:p>
          <a:p>
            <a:endParaRPr lang="en-IN" sz="1200" dirty="0"/>
          </a:p>
          <a:p>
            <a:r>
              <a:rPr lang="en-IN" sz="1200" dirty="0"/>
              <a:t>How would you visualize the environment of an semi-autonomous / fully autonomous car.</a:t>
            </a:r>
          </a:p>
          <a:p>
            <a:pPr lvl="1"/>
            <a:r>
              <a:rPr lang="en-IN" sz="1200" dirty="0"/>
              <a:t>CAD drawings showing how the dash board will look like in future</a:t>
            </a:r>
          </a:p>
          <a:p>
            <a:pPr lvl="3"/>
            <a:r>
              <a:rPr lang="en-IN" sz="1200" dirty="0"/>
              <a:t>How would the interiors look like?</a:t>
            </a:r>
          </a:p>
          <a:p>
            <a:pPr lvl="3"/>
            <a:r>
              <a:rPr lang="en-IN" sz="1200" dirty="0"/>
              <a:t>Would you need steering?</a:t>
            </a:r>
          </a:p>
          <a:p>
            <a:pPr lvl="3"/>
            <a:r>
              <a:rPr lang="en-IN" sz="1200" dirty="0"/>
              <a:t>How can the car seating be remodelled?</a:t>
            </a:r>
          </a:p>
          <a:p>
            <a:pPr lvl="3"/>
            <a:r>
              <a:rPr lang="en-IN" sz="1200" dirty="0"/>
              <a:t>How can the Infotainment system be?</a:t>
            </a:r>
          </a:p>
          <a:p>
            <a:pPr lvl="3"/>
            <a:r>
              <a:rPr lang="en-IN" sz="1200" dirty="0"/>
              <a:t>How would the third living space (Car) look like?</a:t>
            </a:r>
          </a:p>
          <a:p>
            <a:pPr lvl="3"/>
            <a:r>
              <a:rPr lang="en-IN" sz="1200" dirty="0"/>
              <a:t>Let your creativity and imagination run wild! </a:t>
            </a:r>
          </a:p>
          <a:p>
            <a:pPr lvl="1"/>
            <a:endParaRPr lang="en-IN" sz="1200" dirty="0"/>
          </a:p>
          <a:p>
            <a:endParaRPr lang="en-IN" sz="1200" dirty="0"/>
          </a:p>
        </p:txBody>
      </p:sp>
      <p:sp>
        <p:nvSpPr>
          <p:cNvPr id="6" name="Text Placeholder 3">
            <a:extLst>
              <a:ext uri="{FF2B5EF4-FFF2-40B4-BE49-F238E27FC236}">
                <a16:creationId xmlns:a16="http://schemas.microsoft.com/office/drawing/2014/main" id="{6DADD9E0-D6DC-4D84-9B4D-8817E0770F7C}"/>
              </a:ext>
            </a:extLst>
          </p:cNvPr>
          <p:cNvSpPr>
            <a:spLocks noGrp="1"/>
          </p:cNvSpPr>
          <p:nvPr>
            <p:ph type="body" sz="quarter" idx="13"/>
          </p:nvPr>
        </p:nvSpPr>
        <p:spPr>
          <a:xfrm>
            <a:off x="359568" y="655750"/>
            <a:ext cx="8424000" cy="936625"/>
          </a:xfrm>
        </p:spPr>
        <p:txBody>
          <a:bodyPr/>
          <a:lstStyle/>
          <a:p>
            <a:r>
              <a:rPr lang="en-IN" dirty="0"/>
              <a:t>Car as the Third Living Space</a:t>
            </a:r>
          </a:p>
        </p:txBody>
      </p:sp>
    </p:spTree>
    <p:extLst>
      <p:ext uri="{BB962C8B-B14F-4D97-AF65-F5344CB8AC3E}">
        <p14:creationId xmlns:p14="http://schemas.microsoft.com/office/powerpoint/2010/main" val="1505720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87D6046-6204-4C74-A201-08B7A449FEBB}"/>
              </a:ext>
            </a:extLst>
          </p:cNvPr>
          <p:cNvSpPr>
            <a:spLocks noGrp="1"/>
          </p:cNvSpPr>
          <p:nvPr>
            <p:ph sz="quarter" idx="37"/>
          </p:nvPr>
        </p:nvSpPr>
        <p:spPr/>
        <p:txBody>
          <a:bodyPr>
            <a:normAutofit fontScale="32500" lnSpcReduction="20000"/>
          </a:bodyPr>
          <a:lstStyle/>
          <a:p>
            <a:endParaRPr lang="en-IN"/>
          </a:p>
        </p:txBody>
      </p:sp>
      <p:sp>
        <p:nvSpPr>
          <p:cNvPr id="3" name="Text Placeholder 2">
            <a:extLst>
              <a:ext uri="{FF2B5EF4-FFF2-40B4-BE49-F238E27FC236}">
                <a16:creationId xmlns:a16="http://schemas.microsoft.com/office/drawing/2014/main" id="{B4611601-97BF-40B6-B121-3C1816008F86}"/>
              </a:ext>
            </a:extLst>
          </p:cNvPr>
          <p:cNvSpPr>
            <a:spLocks noGrp="1"/>
          </p:cNvSpPr>
          <p:nvPr>
            <p:ph type="body" sz="quarter" idx="34"/>
          </p:nvPr>
        </p:nvSpPr>
        <p:spPr>
          <a:xfrm>
            <a:off x="369047" y="1313356"/>
            <a:ext cx="8276736" cy="4795413"/>
          </a:xfrm>
        </p:spPr>
        <p:txBody>
          <a:bodyPr>
            <a:normAutofit fontScale="62500" lnSpcReduction="20000"/>
          </a:bodyPr>
          <a:lstStyle/>
          <a:p>
            <a:pPr marL="0" indent="0">
              <a:buNone/>
            </a:pPr>
            <a:r>
              <a:rPr lang="en-US" sz="1600" b="1" dirty="0"/>
              <a:t>Problem Statement</a:t>
            </a:r>
          </a:p>
          <a:p>
            <a:pPr marL="0" indent="0">
              <a:lnSpc>
                <a:spcPct val="120000"/>
              </a:lnSpc>
              <a:buNone/>
            </a:pPr>
            <a:r>
              <a:rPr lang="en-US" sz="1600" dirty="0"/>
              <a:t>To develop a connected platform in cloud which can securely use the data in the vehicle and provide personalized services to the users.</a:t>
            </a:r>
          </a:p>
          <a:p>
            <a:pPr marL="0" indent="0">
              <a:lnSpc>
                <a:spcPct val="120000"/>
              </a:lnSpc>
              <a:buNone/>
            </a:pPr>
            <a:endParaRPr lang="en-IN" sz="1600" dirty="0"/>
          </a:p>
          <a:p>
            <a:pPr marL="0" indent="0">
              <a:lnSpc>
                <a:spcPct val="120000"/>
              </a:lnSpc>
              <a:buNone/>
            </a:pPr>
            <a:endParaRPr lang="en-US" sz="1600" b="1" dirty="0"/>
          </a:p>
          <a:p>
            <a:pPr lvl="0" algn="just">
              <a:lnSpc>
                <a:spcPct val="120000"/>
              </a:lnSpc>
            </a:pPr>
            <a:r>
              <a:rPr lang="en-IN" sz="1600" dirty="0"/>
              <a:t>Smart Parking System comprising prediction of geolocation, space availability accounting the vehicle dimensions through live interaction with the parking database</a:t>
            </a:r>
          </a:p>
          <a:p>
            <a:pPr lvl="1" algn="just">
              <a:lnSpc>
                <a:spcPct val="120000"/>
              </a:lnSpc>
            </a:pPr>
            <a:r>
              <a:rPr lang="en-IN" sz="1600" dirty="0"/>
              <a:t>Module that integrates the paid parking stations in a particular location so that the user will get the parking vacancy details instantly/pre book</a:t>
            </a:r>
          </a:p>
          <a:p>
            <a:pPr lvl="1" algn="just">
              <a:lnSpc>
                <a:spcPct val="120000"/>
              </a:lnSpc>
            </a:pPr>
            <a:r>
              <a:rPr lang="en-US" sz="1600" dirty="0"/>
              <a:t>Connected Cars: City navigation, location-based services, drive assist applications, car-on-demand services, usage-based insurance, remote diagnostics, car security services</a:t>
            </a:r>
          </a:p>
          <a:p>
            <a:pPr marL="274320" lvl="1" indent="0" algn="just">
              <a:lnSpc>
                <a:spcPct val="120000"/>
              </a:lnSpc>
              <a:buNone/>
            </a:pPr>
            <a:endParaRPr lang="en-US" sz="1600" dirty="0"/>
          </a:p>
          <a:p>
            <a:pPr>
              <a:lnSpc>
                <a:spcPct val="120000"/>
              </a:lnSpc>
            </a:pPr>
            <a:r>
              <a:rPr lang="en-IN" sz="1600" dirty="0"/>
              <a:t>Predictive Maintenance : Vehicle maintenance application that periodically updates the oil status, aging of parts both interior and exterior and finally intimates the user in the form of a decision to proceed with maintenance, mileage and part replacement in tandem with the manufacturers database</a:t>
            </a:r>
          </a:p>
          <a:p>
            <a:pPr>
              <a:lnSpc>
                <a:spcPct val="120000"/>
              </a:lnSpc>
            </a:pPr>
            <a:endParaRPr lang="en-US" sz="1600" dirty="0"/>
          </a:p>
          <a:p>
            <a:pPr>
              <a:lnSpc>
                <a:spcPct val="120000"/>
              </a:lnSpc>
            </a:pPr>
            <a:r>
              <a:rPr lang="en-US" sz="1600" dirty="0"/>
              <a:t>A connected Platform used by Malls, theaters, shops to advertise their products. Some of the examples of how this platform can be utilized are:</a:t>
            </a:r>
          </a:p>
          <a:p>
            <a:pPr lvl="1">
              <a:lnSpc>
                <a:spcPct val="120000"/>
              </a:lnSpc>
            </a:pPr>
            <a:r>
              <a:rPr lang="en-US" sz="1600" dirty="0"/>
              <a:t>Localization results for user search while driving on the way.</a:t>
            </a:r>
          </a:p>
          <a:p>
            <a:pPr lvl="1">
              <a:lnSpc>
                <a:spcPct val="120000"/>
              </a:lnSpc>
            </a:pPr>
            <a:r>
              <a:rPr lang="en-US" sz="1600" dirty="0"/>
              <a:t>Highlighting the localization during on his travel (Ex: ATM, hospital, mall with distance on his left side.  Petrol bunk, restaurant, post office on his right side )</a:t>
            </a:r>
          </a:p>
          <a:p>
            <a:pPr>
              <a:lnSpc>
                <a:spcPct val="120000"/>
              </a:lnSpc>
            </a:pPr>
            <a:r>
              <a:rPr lang="en-US" sz="1600" dirty="0"/>
              <a:t>Consider a user traveling from  X position to Y position, during his travel he would like to know about the best neurologist hospital for consultation. So App will list down all the hospitals within certain radius in the navigation with the distance.</a:t>
            </a:r>
          </a:p>
          <a:p>
            <a:pPr marL="180000" lvl="1" indent="0">
              <a:lnSpc>
                <a:spcPct val="120000"/>
              </a:lnSpc>
              <a:buNone/>
            </a:pPr>
            <a:r>
              <a:rPr lang="en-US" sz="1600" dirty="0"/>
              <a:t>- In a connected platform, identify ways to provide monetary benefits to the vehicle owner.</a:t>
            </a:r>
          </a:p>
          <a:p>
            <a:pPr>
              <a:lnSpc>
                <a:spcPct val="120000"/>
              </a:lnSpc>
            </a:pPr>
            <a:r>
              <a:rPr lang="en-US" sz="1600" dirty="0"/>
              <a:t>Technology areas (involved):</a:t>
            </a:r>
          </a:p>
          <a:p>
            <a:pPr lvl="1">
              <a:lnSpc>
                <a:spcPct val="120000"/>
              </a:lnSpc>
            </a:pPr>
            <a:r>
              <a:rPr lang="en-US" sz="1600" dirty="0"/>
              <a:t>Cloud Infrastructure, Android, GPS, Content Management </a:t>
            </a:r>
          </a:p>
          <a:p>
            <a:pPr lvl="1"/>
            <a:endParaRPr lang="en-US" sz="1200" dirty="0"/>
          </a:p>
          <a:p>
            <a:endParaRPr lang="en-IN" sz="1200" b="1" dirty="0"/>
          </a:p>
          <a:p>
            <a:endParaRPr lang="en-IN" sz="1200" dirty="0"/>
          </a:p>
        </p:txBody>
      </p:sp>
      <p:sp>
        <p:nvSpPr>
          <p:cNvPr id="4" name="Text Placeholder 3">
            <a:extLst>
              <a:ext uri="{FF2B5EF4-FFF2-40B4-BE49-F238E27FC236}">
                <a16:creationId xmlns:a16="http://schemas.microsoft.com/office/drawing/2014/main" id="{4C21F478-B8BB-4D97-B391-91FE7CE36C57}"/>
              </a:ext>
            </a:extLst>
          </p:cNvPr>
          <p:cNvSpPr>
            <a:spLocks noGrp="1"/>
          </p:cNvSpPr>
          <p:nvPr>
            <p:ph type="body" sz="quarter" idx="13"/>
          </p:nvPr>
        </p:nvSpPr>
        <p:spPr>
          <a:xfrm>
            <a:off x="369047" y="620715"/>
            <a:ext cx="8424000" cy="692641"/>
          </a:xfrm>
        </p:spPr>
        <p:txBody>
          <a:bodyPr/>
          <a:lstStyle/>
          <a:p>
            <a:r>
              <a:rPr lang="en-IN" dirty="0"/>
              <a:t>Connected Platform</a:t>
            </a:r>
          </a:p>
        </p:txBody>
      </p:sp>
    </p:spTree>
    <p:extLst>
      <p:ext uri="{BB962C8B-B14F-4D97-AF65-F5344CB8AC3E}">
        <p14:creationId xmlns:p14="http://schemas.microsoft.com/office/powerpoint/2010/main" val="1583286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6"/>
          </p:nvPr>
        </p:nvSpPr>
        <p:spPr/>
        <p:txBody>
          <a:bodyPr/>
          <a:lstStyle/>
          <a:p>
            <a:r>
              <a:rPr lang="en-US"/>
              <a:t>www.elektrobit.com</a:t>
            </a:r>
            <a:endParaRPr lang="en-US" dirty="0"/>
          </a:p>
        </p:txBody>
      </p:sp>
      <p:sp>
        <p:nvSpPr>
          <p:cNvPr id="15" name="Textplatzhalter 14"/>
          <p:cNvSpPr>
            <a:spLocks noGrp="1"/>
          </p:cNvSpPr>
          <p:nvPr>
            <p:ph type="body" sz="quarter" idx="17"/>
          </p:nvPr>
        </p:nvSpPr>
        <p:spPr/>
        <p:txBody>
          <a:bodyPr/>
          <a:lstStyle/>
          <a:p>
            <a:r>
              <a:rPr lang="en-US" dirty="0"/>
              <a:t>sales@elektrobit.com</a:t>
            </a:r>
          </a:p>
        </p:txBody>
      </p:sp>
      <p:sp>
        <p:nvSpPr>
          <p:cNvPr id="11" name="Textplatzhalter 10"/>
          <p:cNvSpPr>
            <a:spLocks noGrp="1"/>
          </p:cNvSpPr>
          <p:nvPr>
            <p:ph type="body" sz="quarter" idx="13"/>
          </p:nvPr>
        </p:nvSpPr>
        <p:spPr/>
        <p:txBody>
          <a:bodyPr/>
          <a:lstStyle/>
          <a:p>
            <a:r>
              <a:rPr lang="en-US" dirty="0"/>
              <a:t>Get in touch!</a:t>
            </a:r>
          </a:p>
        </p:txBody>
      </p:sp>
    </p:spTree>
    <p:extLst>
      <p:ext uri="{BB962C8B-B14F-4D97-AF65-F5344CB8AC3E}">
        <p14:creationId xmlns:p14="http://schemas.microsoft.com/office/powerpoint/2010/main" val="5452555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667</TotalTime>
  <Words>1334</Words>
  <Application>Microsoft Office PowerPoint</Application>
  <PresentationFormat>On-screen Show (4:3)</PresentationFormat>
  <Paragraphs>104</Paragraphs>
  <Slides>8</Slides>
  <Notes>2</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3" baseType="lpstr">
      <vt:lpstr>Arial</vt:lpstr>
      <vt:lpstr>Calibri</vt:lpstr>
      <vt:lpstr>Calibri Light</vt:lpstr>
      <vt:lpstr>Clarity</vt:lpstr>
      <vt:lpstr>think-cell Folie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HAKATHON-2020</dc:title>
  <dc:creator>Admin</dc:creator>
  <cp:lastModifiedBy>MY HP</cp:lastModifiedBy>
  <cp:revision>39</cp:revision>
  <dcterms:created xsi:type="dcterms:W3CDTF">2020-08-27T07:02:51Z</dcterms:created>
  <dcterms:modified xsi:type="dcterms:W3CDTF">2020-09-22T15:27:51Z</dcterms:modified>
</cp:coreProperties>
</file>