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33A660-54DB-446D-AAD6-8D825F15D4A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fld id="{4A5DC119-4D0B-45A5-93CF-73EA95C8D190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fld id="{CDEE635F-68EE-4516-B87D-C468D13B8354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In the rest of this presentation, I’m going to talk about following contents: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fld id="{05775EEA-0CE8-4151-B1A3-BEDCC46F60EB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The motivation of this project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180AABD-A466-496E-9229-FA2058EBDF4E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7877CC4-8009-4247-8EA0-C97A60D54EF1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fld id="{6352C1E2-4C8A-4A90-940F-7A70DF07AF23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Here, we make the claim of this project.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Here is our proposed solution. 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0D32D1C9-3AED-475D-91D7-3B87C5F7BA6A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fld id="{9C4B1067-BBBA-4ECB-933B-7A7C1DD82011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In the rest of this presentation, I’m going to talk about following contents: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fld id="{7A41BC0B-863F-42C2-A7D7-AC7F93CED962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In the rest of this presentation, I’m going to talk about following contents: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fld id="{86CF4891-EB99-4CC5-B57A-D50A4D9DAC19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In the rest of this presentation, I’m going to talk about following contents: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2CF19F9-E2DF-4D8B-AFDF-4279B3AD58CC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147BFD0-B1EC-4574-A79C-4C0655BE4238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2280" y="2590920"/>
            <a:ext cx="8838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Title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52280" y="3962520"/>
            <a:ext cx="883872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4d4d4d"/>
                </a:solidFill>
                <a:latin typeface="Georgia"/>
                <a:ea typeface="新細明體"/>
              </a:rPr>
              <a:t>Your Name</a:t>
            </a:r>
            <a:r>
              <a:rPr lang="en-US" sz="2200">
                <a:solidFill>
                  <a:srgbClr val="4d4d4d"/>
                </a:solidFill>
                <a:latin typeface="Georgia"/>
                <a:ea typeface="新細明體"/>
              </a:rPr>
              <a:t>	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76320" y="4419720"/>
            <a:ext cx="883872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4d4d4d"/>
                </a:solidFill>
                <a:latin typeface="Georgia"/>
                <a:ea typeface="新細明體"/>
              </a:rPr>
              <a:t>Date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D7626F0-17BF-4E67-93E0-EBA6816E083F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Experimental Analysis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C9106D0-2718-497D-832B-11578C3EEFC2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Conclusion and Future Work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360" y="1752480"/>
            <a:ext cx="9067320" cy="380952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3D1DB95-641F-4FB7-986C-9EC92CD27E4E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References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9360" y="1752480"/>
            <a:ext cx="9067320" cy="380952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67B7E74-0710-4D75-8C3A-AC56CC12B40C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Motivation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B2D7697-84ED-4023-89C7-43A35970AFE5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Background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Related Work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855D1AC3-7B00-48B3-94EF-2CAA8A687E63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Claim / Target Task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7055223-EE39-4C36-AADF-42B1675134ED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Proposed Solution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Implementation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DC8350B-486A-46EF-AB1D-D8C68004616A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Data Summary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39EB270-8C4C-45C0-864C-7E8EE4FA0020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Experimental Results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800505D-9946-4BB5-9E4C-947CE4D9E534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