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26" d="100"/>
          <a:sy n="26" d="100"/>
        </p:scale>
        <p:origin x="19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165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806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33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82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820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64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64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136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81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03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28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FD7C-E6FE-4C4B-BEDE-61F07C70522C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0E16-ECB7-654A-A9A4-B1CC246D33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40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82609" y="27677066"/>
            <a:ext cx="9401016" cy="259814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77063"/>
            <a:ext cx="12885255" cy="2598149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78E890D-55AE-E789-19E7-B3BAA8FED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422" y="27991995"/>
            <a:ext cx="9986362" cy="18847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685800"/>
            <a:r>
              <a:rPr lang="en-US" sz="9200">
                <a:solidFill>
                  <a:srgbClr val="303030"/>
                </a:solidFill>
              </a:rPr>
              <a:t>Herný dizajn</a:t>
            </a:r>
          </a:p>
        </p:txBody>
      </p:sp>
      <p:pic>
        <p:nvPicPr>
          <p:cNvPr id="11" name="Obrázok 10" descr="Obrázok, na ktorom je text, svetlo, projektor&#10;&#10;Automaticky generovaný popis">
            <a:extLst>
              <a:ext uri="{FF2B5EF4-FFF2-40B4-BE49-F238E27FC236}">
                <a16:creationId xmlns:a16="http://schemas.microsoft.com/office/drawing/2014/main" id="{B7047553-9C46-2BD4-3D58-CF855A34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34" y="2124232"/>
            <a:ext cx="18051084" cy="11281927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57989EF4-DCCB-F95F-A939-764A3A738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422" y="15592018"/>
            <a:ext cx="17978696" cy="112273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71450" algn="l" defTabSz="685800">
              <a:buFont typeface="Arial" panose="020B0604020202020204" pitchFamily="34" charset="0"/>
              <a:buChar char="•"/>
            </a:pPr>
            <a:r>
              <a:rPr lang="en-US" sz="5700"/>
              <a:t>Herný dizajn je umenie aplikovať dizajn a estetiku na vytvorenie hry na zábavu alebo na vzdelávacie, cvičné či experimentálne účely</a:t>
            </a:r>
          </a:p>
          <a:p>
            <a:pPr indent="-171450" algn="l" defTabSz="685800">
              <a:buFont typeface="Arial" panose="020B0604020202020204" pitchFamily="34" charset="0"/>
              <a:buChar char="•"/>
            </a:pPr>
            <a:endParaRPr lang="en-US" sz="5700"/>
          </a:p>
          <a:p>
            <a:pPr indent="-171450" algn="l" defTabSz="685800">
              <a:buFont typeface="Arial" panose="020B0604020202020204" pitchFamily="34" charset="0"/>
              <a:buChar char="•"/>
            </a:pPr>
            <a:r>
              <a:rPr lang="en-US" sz="5700" b="1" i="0" u="none" strike="noStrike">
                <a:effectLst/>
              </a:rPr>
              <a:t>Hra</a:t>
            </a:r>
            <a:r>
              <a:rPr lang="en-US" sz="5700" b="0" i="0" u="none" strike="noStrike">
                <a:effectLst/>
              </a:rPr>
              <a:t> je samoúčelná ľudská činnosť slúžiaca na zábavu odohrávajúca sa obyčajne v imaginárnej dimenzii</a:t>
            </a:r>
          </a:p>
          <a:p>
            <a:pPr indent="-171450" algn="l" defTabSz="685800">
              <a:buFont typeface="Arial" panose="020B0604020202020204" pitchFamily="34" charset="0"/>
              <a:buChar char="•"/>
            </a:pPr>
            <a:endParaRPr lang="en-US" sz="5700"/>
          </a:p>
          <a:p>
            <a:pPr indent="-171450" algn="l" defTabSz="685800">
              <a:buFont typeface="Arial" panose="020B0604020202020204" pitchFamily="34" charset="0"/>
              <a:buChar char="•"/>
            </a:pPr>
            <a:r>
              <a:rPr lang="en-US" sz="5700"/>
              <a:t>Cieľami hry je:</a:t>
            </a:r>
          </a:p>
          <a:p>
            <a:pPr marL="857250" indent="-171450" algn="l" defTabSz="685800">
              <a:buFont typeface="Arial" panose="020B0604020202020204" pitchFamily="34" charset="0"/>
              <a:buChar char="•"/>
            </a:pPr>
            <a:r>
              <a:rPr lang="en-US" sz="5700"/>
              <a:t>Vyhrať</a:t>
            </a:r>
          </a:p>
          <a:p>
            <a:pPr marL="857250" indent="-171450" algn="l" defTabSz="685800">
              <a:buFont typeface="Arial" panose="020B0604020202020204" pitchFamily="34" charset="0"/>
              <a:buChar char="•"/>
            </a:pPr>
            <a:r>
              <a:rPr lang="en-US" sz="5700"/>
              <a:t>Dokončiť</a:t>
            </a:r>
          </a:p>
          <a:p>
            <a:pPr marL="857250" indent="-171450" algn="l" defTabSz="685800">
              <a:buFont typeface="Arial" panose="020B0604020202020204" pitchFamily="34" charset="0"/>
              <a:buChar char="•"/>
            </a:pPr>
            <a:r>
              <a:rPr lang="en-US" sz="5700"/>
              <a:t>Predĺžiť</a:t>
            </a:r>
          </a:p>
          <a:p>
            <a:pPr marL="857250" indent="-171450" algn="l" defTabSz="685800">
              <a:buFont typeface="Arial" panose="020B0604020202020204" pitchFamily="34" charset="0"/>
              <a:buChar char="•"/>
            </a:pPr>
            <a:endParaRPr lang="en-US" sz="5700"/>
          </a:p>
          <a:p>
            <a:pPr indent="-171450" algn="l" defTabSz="685800">
              <a:buFont typeface="Arial" panose="020B0604020202020204" pitchFamily="34" charset="0"/>
              <a:buChar char="•"/>
            </a:pPr>
            <a:endParaRPr lang="en-US" sz="5700"/>
          </a:p>
        </p:txBody>
      </p:sp>
    </p:spTree>
    <p:extLst>
      <p:ext uri="{BB962C8B-B14F-4D97-AF65-F5344CB8AC3E}">
        <p14:creationId xmlns:p14="http://schemas.microsoft.com/office/powerpoint/2010/main" val="417281336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44</Words>
  <Application>Microsoft Macintosh PowerPoint</Application>
  <PresentationFormat>Vlastná</PresentationFormat>
  <Paragraphs>9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balíka Office</vt:lpstr>
      <vt:lpstr>Herný dizajn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Herný dizajn</dc:title>
  <dc:creator>Adam Melničák</dc:creator>
  <cp:lastModifiedBy>Adam Melničák</cp:lastModifiedBy>
  <cp:revision>1</cp:revision>
  <dcterms:created xsi:type="dcterms:W3CDTF">2022-11-08T17:31:23Z</dcterms:created>
  <dcterms:modified xsi:type="dcterms:W3CDTF">2022-11-08T17:42:23Z</dcterms:modified>
</cp:coreProperties>
</file>