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>
      <p:cViewPr>
        <p:scale>
          <a:sx n="75" d="100"/>
          <a:sy n="75" d="100"/>
        </p:scale>
        <p:origin x="94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18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280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26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 marL="228600" indent="-228600">
              <a:buSzPct val="60000"/>
              <a:buFont typeface="Systémové písmo Regular"/>
              <a:buChar char="😀"/>
              <a:defRPr/>
            </a:lvl1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28D9632-A18A-B4EA-8B21-1A7F9BA57DA4}"/>
              </a:ext>
            </a:extLst>
          </p:cNvPr>
          <p:cNvSpPr txBox="1"/>
          <p:nvPr userDrawn="1"/>
        </p:nvSpPr>
        <p:spPr>
          <a:xfrm>
            <a:off x="107831" y="8215"/>
            <a:ext cx="349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Herný dizajn</a:t>
            </a:r>
          </a:p>
        </p:txBody>
      </p:sp>
    </p:spTree>
    <p:extLst>
      <p:ext uri="{BB962C8B-B14F-4D97-AF65-F5344CB8AC3E}">
        <p14:creationId xmlns:p14="http://schemas.microsoft.com/office/powerpoint/2010/main" val="398181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116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70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047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606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245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254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918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8675-E183-B74B-BBA8-8249487F0F5F}" type="datetimeFigureOut">
              <a:rPr lang="sk-SK" smtClean="0"/>
              <a:t>8.11.2022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D373-2926-BE4D-B2A4-6DC1DA61BC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56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H_rok_Microsoft_Excelu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H_rok_Microsoft_Excelu1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02FD9C-4C7A-FF29-0636-56C2A0D06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Herný dizajn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D4B91A4-A652-D947-E7E9-56A5ADB6A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610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2F85C2-740B-B2E7-855A-7ACB504B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</a:t>
            </a:r>
            <a:r>
              <a:rPr lang="sk-SK" dirty="0" err="1"/>
              <a:t>prezentacie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B405D9A-804D-9394-8679-A2E54EE9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Tabuľka</a:t>
            </a:r>
          </a:p>
          <a:p>
            <a:pPr>
              <a:buFont typeface="+mj-lt"/>
              <a:buAutoNum type="arabicPeriod"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343284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BAA88-B701-3075-6DAE-FC528479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</a:t>
            </a:r>
          </a:p>
        </p:txBody>
      </p:sp>
      <p:graphicFrame>
        <p:nvGraphicFramePr>
          <p:cNvPr id="11" name="Zástupný objekt pre obsah 10">
            <a:extLst>
              <a:ext uri="{FF2B5EF4-FFF2-40B4-BE49-F238E27FC236}">
                <a16:creationId xmlns:a16="http://schemas.microsoft.com/office/drawing/2014/main" id="{6841B2B8-B0EB-3A44-87D2-84AC9FF6D37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282963"/>
              </p:ext>
            </p:extLst>
          </p:nvPr>
        </p:nvGraphicFramePr>
        <p:xfrm>
          <a:off x="6156325" y="2201863"/>
          <a:ext cx="42037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árok" r:id="rId2" imgW="4203700" imgH="2451100" progId="Excel.Sheet.12">
                  <p:embed/>
                </p:oleObj>
              </mc:Choice>
              <mc:Fallback>
                <p:oleObj name="Hárok" r:id="rId2" imgW="4203700" imgH="2451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6325" y="2201863"/>
                        <a:ext cx="42037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36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2AC08-716E-63FE-8972-57784857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</a:p>
        </p:txBody>
      </p:sp>
      <p:graphicFrame>
        <p:nvGraphicFramePr>
          <p:cNvPr id="8" name="Zástupný objekt pre obsah 7">
            <a:extLst>
              <a:ext uri="{FF2B5EF4-FFF2-40B4-BE49-F238E27FC236}">
                <a16:creationId xmlns:a16="http://schemas.microsoft.com/office/drawing/2014/main" id="{FA8B3900-F253-A58B-31BA-CE85EFEB160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272354"/>
              </p:ext>
            </p:extLst>
          </p:nvPr>
        </p:nvGraphicFramePr>
        <p:xfrm>
          <a:off x="6600825" y="2201863"/>
          <a:ext cx="33147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árok" r:id="rId2" imgW="3314700" imgH="2451100" progId="Excel.Sheet.12">
                  <p:embed/>
                </p:oleObj>
              </mc:Choice>
              <mc:Fallback>
                <p:oleObj name="Hárok" r:id="rId2" imgW="3314700" imgH="2451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00825" y="2201863"/>
                        <a:ext cx="33147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3431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{807455E4-8508-0744-89A6-69EF92F16592}tf16401369</Template>
  <TotalTime>23</TotalTime>
  <Words>8</Words>
  <Application>Microsoft Macintosh PowerPoint</Application>
  <PresentationFormat>Širokouhlá</PresentationFormat>
  <Paragraphs>6</Paragraphs>
  <Slides>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1" baseType="lpstr">
      <vt:lpstr>Calibri Light</vt:lpstr>
      <vt:lpstr>Rockwell</vt:lpstr>
      <vt:lpstr>Systémové písmo Regular</vt:lpstr>
      <vt:lpstr>Times New Roman</vt:lpstr>
      <vt:lpstr>Wingdings</vt:lpstr>
      <vt:lpstr>Atlas</vt:lpstr>
      <vt:lpstr>Hárok Microsoft Excelu</vt:lpstr>
      <vt:lpstr>Herný dizajn</vt:lpstr>
      <vt:lpstr>Obsah prezentacie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Adam Melničák</dc:creator>
  <cp:lastModifiedBy>Adam Melničák</cp:lastModifiedBy>
  <cp:revision>2</cp:revision>
  <cp:lastPrinted>2022-11-08T17:29:56Z</cp:lastPrinted>
  <dcterms:created xsi:type="dcterms:W3CDTF">2022-11-08T17:07:52Z</dcterms:created>
  <dcterms:modified xsi:type="dcterms:W3CDTF">2022-11-08T17:30:57Z</dcterms:modified>
</cp:coreProperties>
</file>