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8A9E-F187-4249-8F19-814EA681CF89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56C3-79DC-4F42-82FB-9997AA7CE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23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8A9E-F187-4249-8F19-814EA681CF89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56C3-79DC-4F42-82FB-9997AA7CE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91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8A9E-F187-4249-8F19-814EA681CF89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56C3-79DC-4F42-82FB-9997AA7CE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05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8A9E-F187-4249-8F19-814EA681CF89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56C3-79DC-4F42-82FB-9997AA7CE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09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8A9E-F187-4249-8F19-814EA681CF89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56C3-79DC-4F42-82FB-9997AA7CE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05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8A9E-F187-4249-8F19-814EA681CF89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56C3-79DC-4F42-82FB-9997AA7CE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8A9E-F187-4249-8F19-814EA681CF89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56C3-79DC-4F42-82FB-9997AA7CE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87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8A9E-F187-4249-8F19-814EA681CF89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56C3-79DC-4F42-82FB-9997AA7CE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65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8A9E-F187-4249-8F19-814EA681CF89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56C3-79DC-4F42-82FB-9997AA7CE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53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8A9E-F187-4249-8F19-814EA681CF89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56C3-79DC-4F42-82FB-9997AA7CE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72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8A9E-F187-4249-8F19-814EA681CF89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56C3-79DC-4F42-82FB-9997AA7CE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28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E8A9E-F187-4249-8F19-814EA681CF89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656C3-79DC-4F42-82FB-9997AA7CE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85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Abstract Class in Java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9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Java Abstract Class and Abstract Methods</a:t>
            </a:r>
            <a:br>
              <a:rPr lang="en-US" sz="3200" b="1" dirty="0" smtClean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/>
              <a:t>Java Abstract Class</a:t>
            </a:r>
          </a:p>
          <a:p>
            <a:pPr marL="0" indent="0">
              <a:buNone/>
            </a:pPr>
            <a:r>
              <a:rPr lang="en-US" dirty="0" smtClean="0"/>
              <a:t>// create an abstract class</a:t>
            </a:r>
          </a:p>
          <a:p>
            <a:pPr marL="0" indent="0">
              <a:buNone/>
            </a:pPr>
            <a:r>
              <a:rPr lang="en-US" dirty="0" smtClean="0"/>
              <a:t>abstract class Language {</a:t>
            </a:r>
          </a:p>
          <a:p>
            <a:pPr marL="0" indent="0">
              <a:buNone/>
            </a:pPr>
            <a:r>
              <a:rPr lang="en-US" dirty="0" smtClean="0"/>
              <a:t>  // fields and methods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...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try to create an object Language</a:t>
            </a:r>
          </a:p>
          <a:p>
            <a:pPr marL="0" indent="0">
              <a:buNone/>
            </a:pPr>
            <a:r>
              <a:rPr lang="en-US" dirty="0" smtClean="0"/>
              <a:t>// throws an error</a:t>
            </a:r>
          </a:p>
          <a:p>
            <a:pPr marL="0" indent="0">
              <a:buNone/>
            </a:pPr>
            <a:r>
              <a:rPr lang="en-US" dirty="0" smtClean="0"/>
              <a:t>Language </a:t>
            </a:r>
            <a:r>
              <a:rPr lang="en-US" dirty="0" err="1" smtClean="0"/>
              <a:t>obj</a:t>
            </a:r>
            <a:r>
              <a:rPr lang="en-US" dirty="0" smtClean="0"/>
              <a:t> = new Language();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66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US" sz="3600" dirty="0" smtClean="0"/>
              <a:t>An abstract class can have both the regular methods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abstract class Language {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// abstract method</a:t>
            </a:r>
          </a:p>
          <a:p>
            <a:pPr marL="0" indent="0">
              <a:buNone/>
            </a:pPr>
            <a:r>
              <a:rPr lang="en-IN" dirty="0" smtClean="0"/>
              <a:t>  abstract void method1();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// regular method</a:t>
            </a:r>
          </a:p>
          <a:p>
            <a:pPr marL="0" indent="0">
              <a:buNone/>
            </a:pPr>
            <a:r>
              <a:rPr lang="en-IN" dirty="0" smtClean="0"/>
              <a:t>  void method2() {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System.out.println</a:t>
            </a:r>
            <a:r>
              <a:rPr lang="en-IN" dirty="0" smtClean="0"/>
              <a:t>("This is regular method");</a:t>
            </a:r>
          </a:p>
          <a:p>
            <a:pPr marL="0" indent="0">
              <a:buNone/>
            </a:pPr>
            <a:r>
              <a:rPr lang="en-IN" dirty="0" smtClean="0"/>
              <a:t>  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703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Java Abstract Method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// class should be abstract</a:t>
            </a:r>
          </a:p>
          <a:p>
            <a:pPr marL="0" indent="0">
              <a:buNone/>
            </a:pPr>
            <a:r>
              <a:rPr lang="en-US" dirty="0" smtClean="0"/>
              <a:t>class Language {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// abstract method</a:t>
            </a:r>
          </a:p>
          <a:p>
            <a:pPr marL="0" indent="0">
              <a:buNone/>
            </a:pPr>
            <a:r>
              <a:rPr lang="en-US" dirty="0" smtClean="0"/>
              <a:t>  abstract void method1();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5581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abstract class Language {</a:t>
            </a:r>
          </a:p>
          <a:p>
            <a:pPr marL="0" indent="0">
              <a:buNone/>
            </a:pPr>
            <a:r>
              <a:rPr lang="en-US" sz="2000" dirty="0" smtClean="0"/>
              <a:t>  // method of abstract class</a:t>
            </a:r>
          </a:p>
          <a:p>
            <a:pPr marL="0" indent="0">
              <a:buNone/>
            </a:pPr>
            <a:r>
              <a:rPr lang="en-US" sz="2000" dirty="0" smtClean="0"/>
              <a:t>  public void display() {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("This is Java Programming");</a:t>
            </a:r>
          </a:p>
          <a:p>
            <a:pPr marL="0" indent="0">
              <a:buNone/>
            </a:pPr>
            <a:r>
              <a:rPr lang="en-US" sz="2000" dirty="0" smtClean="0"/>
              <a:t>  }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000" dirty="0" smtClean="0"/>
              <a:t>class Main extends Language {</a:t>
            </a:r>
          </a:p>
          <a:p>
            <a:pPr marL="0" indent="0">
              <a:buNone/>
            </a:pPr>
            <a:r>
              <a:rPr lang="en-US" sz="2000" dirty="0" smtClean="0"/>
              <a:t>  public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 {</a:t>
            </a:r>
          </a:p>
          <a:p>
            <a:pPr marL="0" indent="0">
              <a:buNone/>
            </a:pPr>
            <a:r>
              <a:rPr lang="en-US" sz="2000" dirty="0" smtClean="0"/>
              <a:t>    // create an object of Main</a:t>
            </a:r>
          </a:p>
          <a:p>
            <a:pPr marL="0" indent="0">
              <a:buNone/>
            </a:pPr>
            <a:r>
              <a:rPr lang="en-US" sz="2000" dirty="0" smtClean="0"/>
              <a:t>    Main </a:t>
            </a:r>
            <a:r>
              <a:rPr lang="en-US" sz="2000" dirty="0" err="1" smtClean="0"/>
              <a:t>obj</a:t>
            </a:r>
            <a:r>
              <a:rPr lang="en-US" sz="2000" dirty="0" smtClean="0"/>
              <a:t> = new Main();</a:t>
            </a:r>
          </a:p>
          <a:p>
            <a:pPr marL="457200" lvl="1" indent="0">
              <a:buNone/>
            </a:pPr>
            <a:r>
              <a:rPr lang="en-US" sz="1600" dirty="0" smtClean="0"/>
              <a:t>    // access method of abstract class</a:t>
            </a:r>
          </a:p>
          <a:p>
            <a:pPr marL="0" indent="0">
              <a:buNone/>
            </a:pPr>
            <a:r>
              <a:rPr lang="en-US" sz="2000" dirty="0" smtClean="0"/>
              <a:t>    // using object of Main class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obj.display</a:t>
            </a:r>
            <a:r>
              <a:rPr lang="en-US" sz="2000" dirty="0" smtClean="0"/>
              <a:t>();</a:t>
            </a:r>
          </a:p>
          <a:p>
            <a:pPr marL="0" indent="0">
              <a:buNone/>
            </a:pPr>
            <a:r>
              <a:rPr lang="en-US" sz="2000" dirty="0" smtClean="0"/>
              <a:t>  }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0921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en-IN" sz="3200" b="1" dirty="0" smtClean="0"/>
              <a:t>Implementing Abstract Methods</a:t>
            </a:r>
            <a:br>
              <a:rPr lang="en-IN" sz="3200" b="1" dirty="0" smtClean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 smtClean="0"/>
              <a:t>abstract class Animal {</a:t>
            </a:r>
          </a:p>
          <a:p>
            <a:pPr marL="0" indent="0">
              <a:buNone/>
            </a:pPr>
            <a:r>
              <a:rPr lang="en-IN" sz="1600" dirty="0" smtClean="0"/>
              <a:t>  abstract void </a:t>
            </a:r>
            <a:r>
              <a:rPr lang="en-IN" sz="1600" dirty="0" err="1" smtClean="0"/>
              <a:t>makeSound</a:t>
            </a:r>
            <a:r>
              <a:rPr lang="en-IN" sz="1600" dirty="0" smtClean="0"/>
              <a:t>();</a:t>
            </a:r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r>
              <a:rPr lang="en-IN" sz="1600" dirty="0" smtClean="0"/>
              <a:t>  public void eat() {</a:t>
            </a:r>
          </a:p>
          <a:p>
            <a:pPr marL="0" indent="0">
              <a:buNone/>
            </a:pPr>
            <a:r>
              <a:rPr lang="en-IN" sz="1600" dirty="0" smtClean="0"/>
              <a:t>    </a:t>
            </a:r>
            <a:r>
              <a:rPr lang="en-IN" sz="1600" dirty="0" err="1" smtClean="0"/>
              <a:t>System.out.println</a:t>
            </a:r>
            <a:r>
              <a:rPr lang="en-IN" sz="1600" dirty="0" smtClean="0"/>
              <a:t>("I can eat.");</a:t>
            </a:r>
          </a:p>
          <a:p>
            <a:pPr marL="0" indent="0">
              <a:buNone/>
            </a:pPr>
            <a:r>
              <a:rPr lang="en-IN" sz="1600" dirty="0" smtClean="0"/>
              <a:t>  } }</a:t>
            </a:r>
          </a:p>
          <a:p>
            <a:pPr marL="0" indent="0">
              <a:buNone/>
            </a:pPr>
            <a:r>
              <a:rPr lang="en-IN" sz="1600" dirty="0" smtClean="0"/>
              <a:t>class Dog extends Animal {</a:t>
            </a:r>
          </a:p>
          <a:p>
            <a:pPr marL="0" indent="0">
              <a:buNone/>
            </a:pPr>
            <a:r>
              <a:rPr lang="en-IN" sz="1600" dirty="0" smtClean="0"/>
              <a:t>  // provide implementation of abstract method</a:t>
            </a:r>
          </a:p>
          <a:p>
            <a:pPr marL="0" indent="0">
              <a:buNone/>
            </a:pPr>
            <a:r>
              <a:rPr lang="en-IN" sz="1600" dirty="0" smtClean="0"/>
              <a:t>  public void </a:t>
            </a:r>
            <a:r>
              <a:rPr lang="en-IN" sz="1600" dirty="0" err="1" smtClean="0"/>
              <a:t>makeSound</a:t>
            </a:r>
            <a:r>
              <a:rPr lang="en-IN" sz="1600" dirty="0" smtClean="0"/>
              <a:t>() {</a:t>
            </a:r>
          </a:p>
          <a:p>
            <a:pPr marL="0" indent="0">
              <a:buNone/>
            </a:pPr>
            <a:r>
              <a:rPr lang="en-IN" sz="1600" dirty="0" smtClean="0"/>
              <a:t>    </a:t>
            </a:r>
            <a:r>
              <a:rPr lang="en-IN" sz="1600" dirty="0" err="1" smtClean="0"/>
              <a:t>System.out.println</a:t>
            </a:r>
            <a:r>
              <a:rPr lang="en-IN" sz="1600" dirty="0" smtClean="0"/>
              <a:t>("Bark bark");</a:t>
            </a:r>
          </a:p>
          <a:p>
            <a:pPr marL="0" indent="0">
              <a:buNone/>
            </a:pPr>
            <a:r>
              <a:rPr lang="en-IN" sz="1600" dirty="0" smtClean="0"/>
              <a:t>  } }</a:t>
            </a:r>
          </a:p>
          <a:p>
            <a:pPr marL="0" indent="0">
              <a:buNone/>
            </a:pPr>
            <a:r>
              <a:rPr lang="en-IN" sz="1600" dirty="0" smtClean="0"/>
              <a:t>class Main {</a:t>
            </a:r>
          </a:p>
          <a:p>
            <a:pPr marL="0" indent="0">
              <a:buNone/>
            </a:pPr>
            <a:r>
              <a:rPr lang="en-IN" sz="1600" dirty="0" smtClean="0"/>
              <a:t>  public static void main(String[] </a:t>
            </a:r>
            <a:r>
              <a:rPr lang="en-IN" sz="1600" dirty="0" err="1" smtClean="0"/>
              <a:t>args</a:t>
            </a:r>
            <a:r>
              <a:rPr lang="en-IN" sz="1600" dirty="0" smtClean="0"/>
              <a:t>) {</a:t>
            </a:r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r>
              <a:rPr lang="en-IN" sz="1600" dirty="0" smtClean="0"/>
              <a:t>    // create an object of Dog class</a:t>
            </a:r>
          </a:p>
          <a:p>
            <a:pPr marL="0" indent="0">
              <a:buNone/>
            </a:pPr>
            <a:r>
              <a:rPr lang="en-IN" sz="1600" dirty="0" smtClean="0"/>
              <a:t>    Dog d1 = new Dog();</a:t>
            </a:r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r>
              <a:rPr lang="en-IN" sz="1600" dirty="0" smtClean="0"/>
              <a:t>    d1.makeSound();</a:t>
            </a:r>
          </a:p>
          <a:p>
            <a:pPr marL="0" indent="0">
              <a:buNone/>
            </a:pPr>
            <a:r>
              <a:rPr lang="en-IN" sz="1600" dirty="0" smtClean="0"/>
              <a:t>    d1.eat();</a:t>
            </a:r>
          </a:p>
          <a:p>
            <a:pPr marL="0" indent="0">
              <a:buNone/>
            </a:pPr>
            <a:r>
              <a:rPr lang="en-IN" sz="1600" dirty="0" smtClean="0"/>
              <a:t>  }</a:t>
            </a:r>
          </a:p>
          <a:p>
            <a:pPr marL="0" indent="0">
              <a:buNone/>
            </a:pPr>
            <a:r>
              <a:rPr lang="en-IN" sz="1600" dirty="0" smtClean="0"/>
              <a:t>}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6596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 smtClean="0"/>
              <a:t>abstract class </a:t>
            </a:r>
            <a:r>
              <a:rPr lang="en-IN" sz="1600" dirty="0" err="1" smtClean="0"/>
              <a:t>MotorBike</a:t>
            </a:r>
            <a:r>
              <a:rPr lang="en-IN" sz="1600" dirty="0" smtClean="0"/>
              <a:t> {</a:t>
            </a:r>
          </a:p>
          <a:p>
            <a:pPr marL="0" indent="0">
              <a:buNone/>
            </a:pPr>
            <a:r>
              <a:rPr lang="en-IN" sz="1600" dirty="0" smtClean="0"/>
              <a:t>  abstract void brake();</a:t>
            </a:r>
          </a:p>
          <a:p>
            <a:pPr marL="0" indent="0">
              <a:buNone/>
            </a:pPr>
            <a:r>
              <a:rPr lang="en-IN" sz="1600" dirty="0" smtClean="0"/>
              <a:t>}</a:t>
            </a:r>
          </a:p>
          <a:p>
            <a:pPr marL="0" indent="0">
              <a:buNone/>
            </a:pPr>
            <a:r>
              <a:rPr lang="en-IN" sz="1600" dirty="0" smtClean="0"/>
              <a:t>class </a:t>
            </a:r>
            <a:r>
              <a:rPr lang="en-IN" sz="1600" dirty="0" err="1" smtClean="0"/>
              <a:t>SportsBike</a:t>
            </a:r>
            <a:r>
              <a:rPr lang="en-IN" sz="1600" dirty="0" smtClean="0"/>
              <a:t> extends </a:t>
            </a:r>
            <a:r>
              <a:rPr lang="en-IN" sz="1600" dirty="0" err="1" smtClean="0"/>
              <a:t>MotorBike</a:t>
            </a:r>
            <a:r>
              <a:rPr lang="en-IN" sz="1600" dirty="0" smtClean="0"/>
              <a:t> {</a:t>
            </a:r>
          </a:p>
          <a:p>
            <a:pPr marL="0" indent="0">
              <a:buNone/>
            </a:pPr>
            <a:r>
              <a:rPr lang="en-IN" sz="1600" dirty="0" smtClean="0"/>
              <a:t>      // implementation of abstract method</a:t>
            </a:r>
          </a:p>
          <a:p>
            <a:pPr marL="0" indent="0">
              <a:buNone/>
            </a:pPr>
            <a:r>
              <a:rPr lang="en-IN" sz="1600" dirty="0" smtClean="0"/>
              <a:t>  public void brake() {</a:t>
            </a:r>
          </a:p>
          <a:p>
            <a:pPr marL="0" indent="0">
              <a:buNone/>
            </a:pPr>
            <a:r>
              <a:rPr lang="en-IN" sz="1600" dirty="0" smtClean="0"/>
              <a:t>    </a:t>
            </a:r>
            <a:r>
              <a:rPr lang="en-IN" sz="1600" dirty="0" err="1" smtClean="0"/>
              <a:t>System.out.println</a:t>
            </a:r>
            <a:r>
              <a:rPr lang="en-IN" sz="1600" dirty="0" smtClean="0"/>
              <a:t>("</a:t>
            </a:r>
            <a:r>
              <a:rPr lang="en-IN" sz="1600" dirty="0" err="1" smtClean="0"/>
              <a:t>SportsBike</a:t>
            </a:r>
            <a:r>
              <a:rPr lang="en-IN" sz="1600" dirty="0" smtClean="0"/>
              <a:t> Brake");</a:t>
            </a:r>
          </a:p>
          <a:p>
            <a:pPr marL="0" indent="0">
              <a:buNone/>
            </a:pPr>
            <a:r>
              <a:rPr lang="en-IN" sz="1600" dirty="0" smtClean="0"/>
              <a:t>  } }</a:t>
            </a:r>
          </a:p>
          <a:p>
            <a:pPr marL="0" indent="0">
              <a:buNone/>
            </a:pPr>
            <a:r>
              <a:rPr lang="en-IN" sz="1600" dirty="0" smtClean="0"/>
              <a:t>class </a:t>
            </a:r>
            <a:r>
              <a:rPr lang="en-IN" sz="1600" dirty="0" err="1" smtClean="0"/>
              <a:t>MountainBike</a:t>
            </a:r>
            <a:r>
              <a:rPr lang="en-IN" sz="1600" dirty="0" smtClean="0"/>
              <a:t> extends </a:t>
            </a:r>
            <a:r>
              <a:rPr lang="en-IN" sz="1600" dirty="0" err="1" smtClean="0"/>
              <a:t>MotorBike</a:t>
            </a:r>
            <a:r>
              <a:rPr lang="en-IN" sz="1600" dirty="0" smtClean="0"/>
              <a:t> {</a:t>
            </a:r>
          </a:p>
          <a:p>
            <a:pPr marL="0" indent="0">
              <a:buNone/>
            </a:pPr>
            <a:r>
              <a:rPr lang="en-IN" sz="1600" dirty="0" smtClean="0"/>
              <a:t>      // implementation of abstract method</a:t>
            </a:r>
          </a:p>
          <a:p>
            <a:pPr marL="0" indent="0">
              <a:buNone/>
            </a:pPr>
            <a:r>
              <a:rPr lang="en-IN" sz="1600" dirty="0" smtClean="0"/>
              <a:t>  public void brake() {</a:t>
            </a:r>
          </a:p>
          <a:p>
            <a:pPr marL="0" indent="0">
              <a:buNone/>
            </a:pPr>
            <a:r>
              <a:rPr lang="en-IN" sz="1600" dirty="0" smtClean="0"/>
              <a:t>    </a:t>
            </a:r>
            <a:r>
              <a:rPr lang="en-IN" sz="1600" dirty="0" err="1" smtClean="0"/>
              <a:t>System.out.println</a:t>
            </a:r>
            <a:r>
              <a:rPr lang="en-IN" sz="1600" dirty="0" smtClean="0"/>
              <a:t>("</a:t>
            </a:r>
            <a:r>
              <a:rPr lang="en-IN" sz="1600" dirty="0" err="1" smtClean="0"/>
              <a:t>MountainBike</a:t>
            </a:r>
            <a:r>
              <a:rPr lang="en-IN" sz="1600" dirty="0" smtClean="0"/>
              <a:t> Brake");</a:t>
            </a:r>
          </a:p>
          <a:p>
            <a:pPr marL="0" indent="0">
              <a:buNone/>
            </a:pPr>
            <a:r>
              <a:rPr lang="en-IN" sz="1600" dirty="0" smtClean="0"/>
              <a:t>  }}</a:t>
            </a:r>
          </a:p>
          <a:p>
            <a:pPr marL="0" indent="0">
              <a:buNone/>
            </a:pPr>
            <a:r>
              <a:rPr lang="en-IN" sz="1600" dirty="0" smtClean="0"/>
              <a:t>class Main {</a:t>
            </a:r>
          </a:p>
          <a:p>
            <a:pPr marL="0" indent="0">
              <a:buNone/>
            </a:pPr>
            <a:r>
              <a:rPr lang="en-IN" sz="1600" dirty="0" smtClean="0"/>
              <a:t>  public static void main(String[] </a:t>
            </a:r>
            <a:r>
              <a:rPr lang="en-IN" sz="1600" dirty="0" err="1" smtClean="0"/>
              <a:t>args</a:t>
            </a:r>
            <a:r>
              <a:rPr lang="en-IN" sz="1600" dirty="0" smtClean="0"/>
              <a:t>) {</a:t>
            </a:r>
          </a:p>
          <a:p>
            <a:pPr marL="0" indent="0">
              <a:buNone/>
            </a:pPr>
            <a:r>
              <a:rPr lang="en-IN" sz="1600" dirty="0" smtClean="0"/>
              <a:t>    </a:t>
            </a:r>
            <a:r>
              <a:rPr lang="en-IN" sz="1600" dirty="0" err="1" smtClean="0"/>
              <a:t>MountainBike</a:t>
            </a:r>
            <a:r>
              <a:rPr lang="en-IN" sz="1600" dirty="0" smtClean="0"/>
              <a:t> m1 = new </a:t>
            </a:r>
            <a:r>
              <a:rPr lang="en-IN" sz="1600" dirty="0" err="1" smtClean="0"/>
              <a:t>MountainBike</a:t>
            </a:r>
            <a:r>
              <a:rPr lang="en-IN" sz="1600" dirty="0" smtClean="0"/>
              <a:t>();</a:t>
            </a:r>
          </a:p>
          <a:p>
            <a:pPr marL="0" indent="0">
              <a:buNone/>
            </a:pPr>
            <a:r>
              <a:rPr lang="en-IN" sz="1600" dirty="0" smtClean="0"/>
              <a:t>    m1.brake();</a:t>
            </a:r>
          </a:p>
          <a:p>
            <a:pPr marL="0" indent="0">
              <a:buNone/>
            </a:pPr>
            <a:r>
              <a:rPr lang="en-IN" sz="1600" dirty="0" smtClean="0"/>
              <a:t>    </a:t>
            </a:r>
            <a:r>
              <a:rPr lang="en-IN" sz="1600" dirty="0" err="1" smtClean="0"/>
              <a:t>SportsBike</a:t>
            </a:r>
            <a:r>
              <a:rPr lang="en-IN" sz="1600" dirty="0" smtClean="0"/>
              <a:t> s1 = new </a:t>
            </a:r>
            <a:r>
              <a:rPr lang="en-IN" sz="1600" dirty="0" err="1" smtClean="0"/>
              <a:t>SportsBike</a:t>
            </a:r>
            <a:r>
              <a:rPr lang="en-IN" sz="1600" dirty="0" smtClean="0"/>
              <a:t>();</a:t>
            </a:r>
          </a:p>
          <a:p>
            <a:pPr marL="0" indent="0">
              <a:buNone/>
            </a:pPr>
            <a:r>
              <a:rPr lang="en-IN" sz="1600" dirty="0" smtClean="0"/>
              <a:t>    s1.brake();</a:t>
            </a:r>
          </a:p>
          <a:p>
            <a:pPr marL="0" indent="0">
              <a:buNone/>
            </a:pPr>
            <a:r>
              <a:rPr lang="en-IN" sz="1600" dirty="0" smtClean="0"/>
              <a:t>  }</a:t>
            </a:r>
          </a:p>
          <a:p>
            <a:pPr marL="0" indent="0">
              <a:buNone/>
            </a:pPr>
            <a:r>
              <a:rPr lang="en-IN" sz="1600" dirty="0" smtClean="0"/>
              <a:t>}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86316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6C2FF4A65BCA4C98CA0E5FCE415DB2" ma:contentTypeVersion="10" ma:contentTypeDescription="Create a new document." ma:contentTypeScope="" ma:versionID="65d3f008bd4908cb8586dd64bf8bc3b0">
  <xsd:schema xmlns:xsd="http://www.w3.org/2001/XMLSchema" xmlns:xs="http://www.w3.org/2001/XMLSchema" xmlns:p="http://schemas.microsoft.com/office/2006/metadata/properties" xmlns:ns2="58fe58fc-72d2-4402-86d5-224c40a3db1c" xmlns:ns3="db006866-85db-479e-845d-72725c018b91" targetNamespace="http://schemas.microsoft.com/office/2006/metadata/properties" ma:root="true" ma:fieldsID="390c93f232c1acc73daa562332cca3a0" ns2:_="" ns3:_="">
    <xsd:import namespace="58fe58fc-72d2-4402-86d5-224c40a3db1c"/>
    <xsd:import namespace="db006866-85db-479e-845d-72725c018b91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e58fc-72d2-4402-86d5-224c40a3db1c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006866-85db-479e-845d-72725c018b91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4f2151c1-64c8-463a-aa9c-296258fdadfc}" ma:internalName="TaxCatchAll" ma:showField="CatchAllData" ma:web="db006866-85db-479e-845d-72725c018b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8fe58fc-72d2-4402-86d5-224c40a3db1c">
      <Terms xmlns="http://schemas.microsoft.com/office/infopath/2007/PartnerControls"/>
    </lcf76f155ced4ddcb4097134ff3c332f>
    <TaxCatchAll xmlns="db006866-85db-479e-845d-72725c018b91" xsi:nil="true"/>
  </documentManagement>
</p:properties>
</file>

<file path=customXml/itemProps1.xml><?xml version="1.0" encoding="utf-8"?>
<ds:datastoreItem xmlns:ds="http://schemas.openxmlformats.org/officeDocument/2006/customXml" ds:itemID="{E6FCB494-6E3F-4FDC-AFFF-F36E9D0CD823}"/>
</file>

<file path=customXml/itemProps2.xml><?xml version="1.0" encoding="utf-8"?>
<ds:datastoreItem xmlns:ds="http://schemas.openxmlformats.org/officeDocument/2006/customXml" ds:itemID="{D3FCD305-7E14-4D48-B5E2-871B671464F7}"/>
</file>

<file path=customXml/itemProps3.xml><?xml version="1.0" encoding="utf-8"?>
<ds:datastoreItem xmlns:ds="http://schemas.openxmlformats.org/officeDocument/2006/customXml" ds:itemID="{6351F70B-B3F0-40D7-B00F-F914023A543B}"/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372</Words>
  <Application>Microsoft Office PowerPoint</Application>
  <PresentationFormat>On-screen Show (4:3)</PresentationFormat>
  <Paragraphs>89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Abstract Class in Java</vt:lpstr>
      <vt:lpstr>Java Abstract Class and Abstract Methods </vt:lpstr>
      <vt:lpstr>An abstract class can have both the regular methods</vt:lpstr>
      <vt:lpstr>Java Abstract Method </vt:lpstr>
      <vt:lpstr>Example</vt:lpstr>
      <vt:lpstr>Implementing Abstract Methods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Class in Java</dc:title>
  <dc:creator>Admin</dc:creator>
  <cp:lastModifiedBy>Admin</cp:lastModifiedBy>
  <cp:revision>8</cp:revision>
  <dcterms:created xsi:type="dcterms:W3CDTF">2022-09-29T08:39:55Z</dcterms:created>
  <dcterms:modified xsi:type="dcterms:W3CDTF">2022-09-29T08:50:17Z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0x0101008D6C2FF4A65BCA4C98CA0E5FCE415DB2</vt:lpwstr>
  </property>
</Properties>
</file>