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7" r:id="rId6"/>
    <p:sldId id="268" r:id="rId7"/>
    <p:sldId id="269" r:id="rId8"/>
    <p:sldId id="283" r:id="rId9"/>
    <p:sldId id="270" r:id="rId10"/>
    <p:sldId id="271" r:id="rId11"/>
    <p:sldId id="273" r:id="rId12"/>
    <p:sldId id="274" r:id="rId13"/>
    <p:sldId id="275" r:id="rId14"/>
    <p:sldId id="28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5" r:id="rId23"/>
    <p:sldId id="257" r:id="rId24"/>
    <p:sldId id="258" r:id="rId25"/>
    <p:sldId id="259" r:id="rId26"/>
    <p:sldId id="260" r:id="rId27"/>
    <p:sldId id="300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E67F1-3CA5-4F0F-BB9D-D4219E263555}" v="6" dt="2022-09-05T17:37:48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13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ya Sri Duggina" userId="S::bhavyasri.duggina2021@vitstudent.ac.in::ded2da3b-187b-4dfe-a859-99cf3eb9b7c9" providerId="AD" clId="Web-{96CE67F1-3CA5-4F0F-BB9D-D4219E263555}"/>
    <pc:docChg chg="addSld delSld">
      <pc:chgData name="Bhavya Sri Duggina" userId="S::bhavyasri.duggina2021@vitstudent.ac.in::ded2da3b-187b-4dfe-a859-99cf3eb9b7c9" providerId="AD" clId="Web-{96CE67F1-3CA5-4F0F-BB9D-D4219E263555}" dt="2022-09-05T17:37:46.369" v="1"/>
      <pc:docMkLst>
        <pc:docMk/>
      </pc:docMkLst>
      <pc:sldChg chg="add del">
        <pc:chgData name="Bhavya Sri Duggina" userId="S::bhavyasri.duggina2021@vitstudent.ac.in::ded2da3b-187b-4dfe-a859-99cf3eb9b7c9" providerId="AD" clId="Web-{96CE67F1-3CA5-4F0F-BB9D-D4219E263555}" dt="2022-09-05T17:37:46.369" v="1"/>
        <pc:sldMkLst>
          <pc:docMk/>
          <pc:sldMk cId="1847850016" sldId="28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08-01T09:00:57.02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4465 7863,'25'0,"0"0,24 0,-24 0,0-25,49 25,-49 0,25 0,-25-25,24 1,1 24,-25 0,24 0,-24-25,0 25,25-25,-26 25,1 0,0 0,0 0,0 0,-75 0,0 0,26 25,-26-25,-49 25,74-25,-25 24,1 1,-1-25,25 0,0 25,-24 0,-1-25,1 0,49 25,-25-25,0 24,0-24,50 0,25 0,-26 0,26 0,49-24,-74 24,25-25,-1 25,1 0,-25 0,-1-25,51 0,-50 25,0-25,24 25,-24 0,0 0,0 0,-1 0,1-24,0 24,0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08-01T08:59:19.70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16049 6672,'-25'0,"0"0,1 0,48 0,1 0,25 0,49-24,0 24,50-25,-50 25,25-25,25 25,-25 0,25-25,-25 25,25 0,-25 0,-25 0,50-25,-50 25,0 0,1 0,-1 0,-25 0,-24 0,-25 0,24 0,1 0,-1 0,-24 0,0 0,0 0,24 0,-24 0,0 0,0 0</inkml:trace>
  <inkml:trace contextRef="#ctx0" brushRef="#br0" timeOffset="311.4">15354 6995,'0'0,"-24"25,-1-25,0 0,75 0,49 0,25 0,25-25,-50 0,75 0,-26 1,1-1,0 25,-25-25,0 0,25 0,-25 25,0-25,-25 25,0 0,1 0,-51-24,26 24,-51 0,26 0,-25 0,24-25,1 25,-25 0,0 0,24 0,-24 0,0 0,0 0,0 0</inkml:trace>
  <inkml:trace contextRef="#ctx0" brushRef="#br0" timeOffset="3857.81">5606 6499,'0'0,"-25"0,1 0,-1 0,50 0,24 0,1 0,49 0,-49 0,49 0,-50 0,1 0,49 0,-49 0,-25 0,74 0,-49 0,-1 0,-24 0,25 0,-26 0,26 0,-25 0,0 0,-1 0,1 0,0 0,0 0,0 0,-1 0,1 0</inkml:trace>
  <inkml:trace contextRef="#ctx0" brushRef="#br0" timeOffset="4171.55">5854 6598,'0'0,"0"25,25-25,25 0,-26 0,76 0,24 0,-75 0,51 0,-76 0,76 0,-1 0,-74 0,99 0,-100 0,26 0,-25 0,24 0,1 0,-25-25,0 25,24 0,-24 0,25 0,-26 0,1 0,-25-25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08-01T09:00:10.08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8732 4142,'0'0,"-25"0,50 0,-25 25,24-25,1 0,25 0,-25 0,-1 0,1 0,0 0,0 0,0 0,-1 0,1 0,0 0,0 0,0 0,-1 0,1 0,0 0,0 0</inkml:trace>
  <inkml:trace contextRef="#ctx0" brushRef="#br0" timeOffset="365.23">8930 4242,'0'0,"-25"0,0 0,25 24,25-24,0 0,25 0,-26 0,1 0,0 0,0 0,0 0,-1 0,1 0,0 0,0 0,0 0,-1 0,1 0,0 0,0 0</inkml:trace>
  <inkml:trace contextRef="#ctx0" brushRef="#br0" timeOffset="1202.12">10319 4316,'0'-25,"-25"25,50 0,0 0,0 0,24 0,-24 0,0-25,0 25,49 0,-49 0,0 0,0 0,49 0,-49 0,0 0,-1 0,26 0,-25 0,0 0,-1 0,1 0,0 0,0 0,0 0,-1 0,1 0,0 0,-25-24</inkml:trace>
  <inkml:trace contextRef="#ctx0" brushRef="#br0" timeOffset="1587.69">10518 4316,'24'0,"1"0,0 0,0 0,0 0,-1 0,26 0,0 0,-26 0,1 0,0 0,0 0,24 0,-24 0,0 0,0 0,0 0,-1 0,1 0,0 0,0 0,-25-25</inkml:trace>
  <inkml:trace contextRef="#ctx0" brushRef="#br0" timeOffset="3109.89">16843 4142,'0'25,"-25"-25,50 0,0 0,24 0,-24 0,25 0,-26 0,51 0,-50 0,74 0,-74 0,24 0,50 0,-74 0,25 0,-1 0,-24 0,25 0,-1 0,-24 0,0 0,0 0,25 0,-26 0,1 0,0 0,0 0,0 0,-1 0,1 0,0 0</inkml:trace>
  <inkml:trace contextRef="#ctx0" brushRef="#br0" timeOffset="3519.44">17016 4291,'-24'0,"48"0,26 25,0-25,-1 0,1 0,49 0,-74 0,74 0,-49 0,-1 0,26 0,-51 0,76 0,-75 0,24 0,1 0,-25 0,-1 0,1 0,25 0,-25 0,-1 0,1 0,0 0,0 0,0 0,-1 0</inkml:trace>
  <inkml:trace contextRef="#ctx0" brushRef="#br0" timeOffset="8241.61">5110 5507,'25'24,"0"-24,0 0,-1 0,1 0,25 0,-25 0,24 0,-24 0,49 0,-24 0,0 0,-26-24,76 24,-51 0,1 0,-1 0,1-25,-25 25,24 0,1-25,0 25,-26 0,26-25,0 25,-1 0,-24 0,0 0,0 0,0 0,-1 0,1 0,0 0,0 0</inkml:trace>
  <inkml:trace contextRef="#ctx0" brushRef="#br0" timeOffset="8586.73">5482 5606,'0'0,"-25"0,25 25,-24-25,48 0,1 0,25 0,-1 0,-24 0,74-25,-49 25,0-25,-1 25,1-25,-1 25,1-25,0 1,-1 24,1 0,-25 0,24-25,1 25,-25-25,24 25,-24 0,0 0,0 0,0 0,24-25,-24 25,0 0,0 0,-25-25</inkml:trace>
  <inkml:trace contextRef="#ctx0" brushRef="#br0" timeOffset="25424.62">16173 7665,'0'0,"-25"0,0 0,1 0,-1 24,0-24,0 0,0 0,1 25,-1-25,0 0,25 25,-25-25,25 25,-25-25,25 25,25-25,0 0,25 0,-1 0,1 0,49 0,0 0,0 0,1 0,48 0,-48 0,-1 0,50 0,-50 0,25 0,25 0,-50 0,25 0,0 0,0 0,-25 0,1 0,-1 0,0 0,25 0,-74 0,-1 0,-24 0,25 0,-1 0,1 0,-25 0,-1 0,26 0,-25 0,24 0,-24 0,-74 0,-1 0,25 0,-24 0</inkml:trace>
  <inkml:trace contextRef="#ctx0" brushRef="#br0" timeOffset="25802.75">16322 7987,'0'0,"-25"0,0 25,0-25,1 0,48 0,1 0,0 0,25 0,49 0,-25 0,25-25,1 0,-1 25,25-25,-25 25,25-24,0 24,0 0,-25-25,25 25,1-25,-26 25,25-25,-25 25,0 0,0-25,-74 25,74 0,-49 0,0 0,-26 0,1 0,50-24,-51 24,1 0,0 0,0 0,0 0,-1 0,1 0,-50 0,1 0</inkml:trace>
  <inkml:trace contextRef="#ctx0" brushRef="#br0" timeOffset="71321.84">5433 16247,'-25'0,"0"0,25 25,-25-25,0 0,25 25,25-25,0 0,25 0,-26 0,26 0,-25 0,74-25,-25 25,-24 0,0-25,-1 25,1-25,-1 0,1 25,-25 0,24 0,1-24,-25-1,0 25,24 0,-24 0,0-25,0 25,0-25,-1 25,1 0</inkml:trace>
  <inkml:trace contextRef="#ctx0" brushRef="#br0" timeOffset="71625.34">5457 16545,'25'0,"0"0,0 0,0 0,49-25,-49 25,0-25,49 0,-49 25,0 0,24-24,1-1,-25 0,-1 25,26 0,-25-25,24 0,-24 25,0 0,-25-25,25 25,0 0,0 0</inkml:trace>
  <inkml:trace contextRef="#ctx0" brushRef="#br0" timeOffset="74038.71">7591 16148,'0'25,"0"-1,0 1,0 0,0 0,-25-25,25 25,0-1,0 1,0 0,0 0</inkml:trace>
  <inkml:trace contextRef="#ctx0" brushRef="#br0" timeOffset="74511.79">7665 16098,'-25'0,"0"0,1 0,-1 0,0 0,25 25,-25-25,25 25,0 0,-25-25,25 24,-24-24,-1 0,25 25,0-50,0 1,0-1,0 0,0 0,25 25,-1 0,1 0,0 0,-25 25,25-25,0 25,-1 0,1-25,-25 24,25-24,0 0,-25 25,25-25,-25 25,24-25</inkml:trace>
  <inkml:trace contextRef="#ctx0" brushRef="#br0" timeOffset="74713.3">7789 16247</inkml:trace>
  <inkml:trace contextRef="#ctx0" brushRef="#br0" timeOffset="77075.6">8484 16148,'-25'0,"0"0,0 0,50 0,0 0,0 0,74 0,-50 0,51 0,-1 0,-25 0,25 0,-49 0,0 0,-1 0,1 0,-1 0,-24 0,50 0,-50 0,-1 0,1 0,25 0,-25 0,-1 0,26 0,-25 0,0 0,-1 0,1 0,0 0,0 0</inkml:trace>
  <inkml:trace contextRef="#ctx0" brushRef="#br0" timeOffset="77459.53">8657 16297,'0'0,"-25"0,50 0,0 0,74 0,25 0,-99 0,74 0,-49 0,-1 0,26 0,-26 0,1 0,-25 0,25 0,-26 0,26-25,-25 25,24 0,-24 0,0 0,0 0,0 0,-1 0,1 0,0 0,-25-25,25 25,0 0</inkml:trace>
  <inkml:trace contextRef="#ctx0" brushRef="#br0" timeOffset="82580.49">15106 17338,'-24'0</inkml:trace>
  <inkml:trace contextRef="#ctx0" brushRef="#br0" timeOffset="84410.74">17016 14858,'0'-25,"-24"25,-1 0,0 0,0 0,25 25,-25-25,25 25,0 0,0-1,25-24,0 0,0 0,0 0,-1 0,1 0,0 0,0 0,0 0,-25-24,24 24,-24-25,0 0,0 0,0 0,-24 25,24-24,-25 24,0 0,0-25,0 25,1 0,-1 0,25 25</inkml:trace>
  <inkml:trace contextRef="#ctx0" brushRef="#br0" timeOffset="85092.88">17488 14858,'0'25,"0"0,0-1,0 1,0 0,0 0,0 0,0-1,0 1,24-25</inkml:trace>
  <inkml:trace contextRef="#ctx0" brushRef="#br0" timeOffset="85763.53">17761 14908,'0'-25,"24"25,-24-25,25 25,0 0,0 0,-25 25,0 0,0-1,0 1,0 0,0 0,-25-25,25 25,-25-25,25 24,-25-24,25 25,-24-25,48 0,1 0,0 0,0 0,0 0,-1 0,1 0,0 0,0 0,0 0,-1 0,1 0</inkml:trace>
  <inkml:trace contextRef="#ctx0" brushRef="#br0" timeOffset="86489.92">18133 14932,'0'-24,"24"24,1 0,0 0,-25 24,-25-24,25 25,-25-25,25 25,0 0,25-25,0 0,-25 25,25-25,-25 24,0 1,-25-25,0 0,0 0,25 25,-24-25</inkml:trace>
  <inkml:trace contextRef="#ctx0" brushRef="#br0" timeOffset="87029.09">18430 14932,'0'25,"0"0,0 0,0 0,0-1,0 1,0 0,25-25,0 0,0 0,-1 0,1 0,0 0,0 0,0 0,-1 0,1 0,-25-25,25 25,-25-25,25 25</inkml:trace>
  <inkml:trace contextRef="#ctx0" brushRef="#br0" timeOffset="87489.14">18653 15007,'0'-25,"-24"25,24 25,0 0,0-1,0 1,0 0,0 0,0 0,0-1,0 1,0 0,-25-25,25 25</inkml:trace>
  <inkml:trace contextRef="#ctx0" brushRef="#br0" timeOffset="90009.14">17537 14213,'0'-25,"-25"25,25-25,0 1,0-1,-24 0,24 0,0 0,-25 25,25 25,0 0,0 0,0 24,0-24,0 0,0 25,0-1,0-24,0 0,0 25,0-26,0 1,0 0,0 0,0 0,0 24,0-24,0 0,0 24,0-24,0 0,0 0,0 0,0-1,0 1,0 0,0 0,0 0,0-1</inkml:trace>
  <inkml:trace contextRef="#ctx0" brushRef="#br0" timeOffset="91699.49">17289 13618,'25'0,"0"0,-25-25,25 25,-1 0,-24-25,25 0,0 25,-25-24,0-1,0 0,0 0,0 50,0 0,0 0,0 24,0-24,0 25,0-1,0-24,0 0,0 24,0-24,0 0,0 0,-25 0,25-1,-25-24,1 0,-1 0,0 0,0 0,0 0,1 0,-1 0,0 0,25-24,0-1</inkml:trace>
  <inkml:trace contextRef="#ctx0" brushRef="#br0" timeOffset="92113.55">17785 13469,'0'-25,"-24"25,-1 0,-25 0,25 0,0 25,1 0,-1-25,25 25,0-1,-25-24,25 25,0 0,0 0,25-25,0 0,-1 0,1 0,-25-25,25 25,-25-25,25 25,0 0,0 0,-25 25,24-25,1 0</inkml:trace>
  <inkml:trace contextRef="#ctx0" brushRef="#br0" timeOffset="92555.93">17835 13568,'0'0,"25"0,-25-25,0 1,0-1,0 0,0 0,25 25,-1 0,1 0,-25 25,0 0,25-25,-25 25,25-25,0 0,-1 0,-24-25,0 0,25 25,-25-25,25 25,0 0,0 0,-1 0,-24 25,0 0,0 0</inkml:trace>
  <inkml:trace contextRef="#ctx0" brushRef="#br0" timeOffset="97619.83">18009 17289,'-25'0,"50"0,-1 0,1 0,-25-25,50 25,-25 0,-1 0,1-25,25 25,-25 0,-1 0,1 0,0 0,0 0,0-25,-1 25,1 0,0-24,0 24,0 0,-1 0,1 0,0 0,-25-25</inkml:trace>
  <inkml:trace contextRef="#ctx0" brushRef="#br0" timeOffset="99548.9">16297 17562,'0'-25,"-25"25,25 25,0 0,0-1,0 1,0 0,0 0,0 0,0-1</inkml:trace>
  <inkml:trace contextRef="#ctx0" brushRef="#br0" timeOffset="100001.2">16247 17487,'-24'0,"-1"0,0 0,25 25,-25 0,0 0,25 0,0-50,0 0,25 25,-25-25,0 0,25 25,0 0,0 0,-1 0,1 0,0 0,-25 25,25-25,0 0,-1 25,1-25,0 0,0 25,-25 0,25-25,-1 24</inkml:trace>
  <inkml:trace contextRef="#ctx0" brushRef="#br0" timeOffset="100207.02">16471 17611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08-01T09:02:00.70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6871 5879,'0'-25,"25"25,-25-25,0 50,0 0,0 0,0-1,0 1,0 0,0 0,25 0,-25-1,0 1</inkml:trace>
  <inkml:trace contextRef="#ctx0" brushRef="#br0" timeOffset="581.1">6921 5854,'0'-25,"-25"25,25 25,-25 0,25 0,0-1,-25-24,25 25,0 0,0-50,0 0,0 1,0-1,0 0,0 0,25 50,0-25,-25 25,25-25,0 0,-25 25,24-25,1 24,0-24,-25 25</inkml:trace>
  <inkml:trace contextRef="#ctx0" brushRef="#br0" timeOffset="941.16">7367 5953,'0'25,"25"0,-25 0,0-1,25-24,-25 25</inkml:trace>
  <inkml:trace contextRef="#ctx0" brushRef="#br0" timeOffset="1404.85">7392 5928,'-25'0,"1"0,24 25,-25-25,25 25,0-50,0 0,25 25,-1 0,1 0,0 0,0 25,0-25,-25 25,24-25,1 0,-25 25,25-25</inkml:trace>
  <inkml:trace contextRef="#ctx0" brushRef="#br0" timeOffset="1595.11">7566 6028</inkml:trace>
  <inkml:trace contextRef="#ctx0" brushRef="#br0" timeOffset="16828.46">14511 4936,'0'-25,"25"25,-25 25,0 0,0 0,0 0,25-1,-25 1,0 0,0 0,0 0,0-1,0 1,0 0,0 0,25-25</inkml:trace>
  <inkml:trace contextRef="#ctx0" brushRef="#br0" timeOffset="17495.81">14809 5035,'0'-24,"0"-1,0 0,0 0,25 25,-1 0,-24 25,0 0,0 0,0-1,0 1,0 0,0 0,0 0,-24-1,24 1,-25-25,25 25,0 0,25-25,-1 0,1 0,0 0,0 0,0 0,-1 0</inkml:trace>
  <inkml:trace contextRef="#ctx0" brushRef="#br0" timeOffset="18053.11">14982 4986,'0'-25,"0"50,0 0,0-1,0 1,0 0,25-25,-25 25,25-25,-25 25,25-25,-25 24,0 1,0 0,0 0,-25-25</inkml:trace>
  <inkml:trace contextRef="#ctx0" brushRef="#br0" timeOffset="18621.13">15206 4986,'0'25,"0"-1,0 1,24-25,-24 25,25-25,0 0,0 0,0 0,-1 0,1 0,0 0,0 0,-25-25,0 0,0 1</inkml:trace>
  <inkml:trace contextRef="#ctx0" brushRef="#br0" timeOffset="18803.46">15429 4986,'-25'0,"0"0,25 25,0-1,0 1,0 0,0 0,0 0,0-1,0 1,0 0,0 0,0 0</inkml:trace>
  <inkml:trace contextRef="#ctx0" brushRef="#br0" timeOffset="19550.29">14387 5159,'-25'-24,"0"-1,1 25,-1 0,25 25,0-1,-25-24,25 25,0 0,0 0,0 0,0-1,25-24,-25 25,25 0,-1-25,1 0,0 0,0 0,0 0,-25-25,24 25,-24-25,0 1,0-1,0 0,-24 0,-1 25,25-25,-25 25,0 0,0 0,1 0,-1 0,0 0,0 0,0 0,1 0,24 25</inkml:trace>
  <inkml:trace contextRef="#ctx0" brushRef="#br0" timeOffset="21099.44">14710 5308,'-25'0,"0"0,25 25,0 0,-25-25,25 25,0-1,25-24,0 0,0 0,-1 0,1 0,0 0,0 0,0 0,-1 0,1 0,0 0,0 0,0 0,-1 0,1 0,0 0,0 0,-25-24,25 24,-1 0,1 0,0 0</inkml:trace>
  <inkml:trace contextRef="#ctx0" brushRef="#br0" timeOffset="21615.78">14660 5606,'-25'0,"50"0,0 0,0 0,-1 0,1 0,0 0,0-25,0 25,-1 0,1-25,0 25,0 0,0 0,-25-25,24 25,1 0,0 0,0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5FAA25-FE8E-485D-ABE4-7357C94579A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string-equalsignorecase" TargetMode="External"/><Relationship Id="rId13" Type="http://schemas.openxmlformats.org/officeDocument/2006/relationships/hyperlink" Target="https://www.javatpoint.com/java-string-intern" TargetMode="External"/><Relationship Id="rId18" Type="http://schemas.openxmlformats.org/officeDocument/2006/relationships/hyperlink" Target="https://www.javatpoint.com/java-string-replace" TargetMode="External"/><Relationship Id="rId26" Type="http://schemas.openxmlformats.org/officeDocument/2006/relationships/hyperlink" Target="https://www.javatpoint.com/java-string-trim" TargetMode="External"/><Relationship Id="rId3" Type="http://schemas.openxmlformats.org/officeDocument/2006/relationships/hyperlink" Target="https://www.javatpoint.com/java-string-compareto" TargetMode="External"/><Relationship Id="rId21" Type="http://schemas.openxmlformats.org/officeDocument/2006/relationships/hyperlink" Target="https://www.javatpoint.com/java-string-startswith" TargetMode="External"/><Relationship Id="rId7" Type="http://schemas.openxmlformats.org/officeDocument/2006/relationships/hyperlink" Target="https://www.javatpoint.com/java-string-equals" TargetMode="External"/><Relationship Id="rId12" Type="http://schemas.openxmlformats.org/officeDocument/2006/relationships/hyperlink" Target="https://www.javatpoint.com/java-string-indexof" TargetMode="External"/><Relationship Id="rId17" Type="http://schemas.openxmlformats.org/officeDocument/2006/relationships/hyperlink" Target="https://www.javatpoint.com/java-string-length" TargetMode="External"/><Relationship Id="rId25" Type="http://schemas.openxmlformats.org/officeDocument/2006/relationships/hyperlink" Target="https://www.javatpoint.com/java-string-touppercase" TargetMode="External"/><Relationship Id="rId2" Type="http://schemas.openxmlformats.org/officeDocument/2006/relationships/hyperlink" Target="https://www.javatpoint.com/java-string-charat" TargetMode="External"/><Relationship Id="rId16" Type="http://schemas.openxmlformats.org/officeDocument/2006/relationships/hyperlink" Target="https://www.javatpoint.com/java-string-lastindexof" TargetMode="External"/><Relationship Id="rId20" Type="http://schemas.openxmlformats.org/officeDocument/2006/relationships/hyperlink" Target="https://www.javatpoint.com/java-string-spl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string-endswith" TargetMode="External"/><Relationship Id="rId11" Type="http://schemas.openxmlformats.org/officeDocument/2006/relationships/hyperlink" Target="https://www.javatpoint.com/java-string-getchars" TargetMode="External"/><Relationship Id="rId24" Type="http://schemas.openxmlformats.org/officeDocument/2006/relationships/hyperlink" Target="https://www.javatpoint.com/java-string-tolowercase" TargetMode="External"/><Relationship Id="rId5" Type="http://schemas.openxmlformats.org/officeDocument/2006/relationships/hyperlink" Target="https://www.javatpoint.com/java-string-contains" TargetMode="External"/><Relationship Id="rId15" Type="http://schemas.openxmlformats.org/officeDocument/2006/relationships/hyperlink" Target="https://www.javatpoint.com/java-string-join" TargetMode="External"/><Relationship Id="rId23" Type="http://schemas.openxmlformats.org/officeDocument/2006/relationships/hyperlink" Target="https://www.javatpoint.com/java-string-tochararray" TargetMode="External"/><Relationship Id="rId10" Type="http://schemas.openxmlformats.org/officeDocument/2006/relationships/hyperlink" Target="https://www.javatpoint.com/java-string-getbytes" TargetMode="External"/><Relationship Id="rId19" Type="http://schemas.openxmlformats.org/officeDocument/2006/relationships/hyperlink" Target="https://www.javatpoint.com/java-string-replaceall" TargetMode="External"/><Relationship Id="rId4" Type="http://schemas.openxmlformats.org/officeDocument/2006/relationships/hyperlink" Target="https://www.javatpoint.com/java-string-concat" TargetMode="External"/><Relationship Id="rId9" Type="http://schemas.openxmlformats.org/officeDocument/2006/relationships/hyperlink" Target="https://www.javatpoint.com/java-string-format" TargetMode="External"/><Relationship Id="rId14" Type="http://schemas.openxmlformats.org/officeDocument/2006/relationships/hyperlink" Target="https://www.javatpoint.com/java-string-isempty" TargetMode="External"/><Relationship Id="rId22" Type="http://schemas.openxmlformats.org/officeDocument/2006/relationships/hyperlink" Target="https://www.javatpoint.com/java-string-substring" TargetMode="External"/><Relationship Id="rId27" Type="http://schemas.openxmlformats.org/officeDocument/2006/relationships/hyperlink" Target="https://www.javatpoint.com/java-string-valueof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and 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1"/>
            <a:ext cx="7315200" cy="58521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class Testarray3{  </a:t>
            </a:r>
          </a:p>
          <a:p>
            <a:pPr marL="45720" indent="0">
              <a:buNone/>
            </a:pPr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pPr marL="45720" indent="0">
              <a:buNone/>
            </a:pPr>
            <a:r>
              <a:rPr lang="en-US" sz="2400" dirty="0"/>
              <a:t>//declaring and initializing 2D array  </a:t>
            </a:r>
          </a:p>
          <a:p>
            <a:pPr marL="4572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[][]={{1,2,3},{2,4,5},{4,4,5}};  </a:t>
            </a:r>
          </a:p>
          <a:p>
            <a:pPr marL="45720" indent="0">
              <a:buNone/>
            </a:pPr>
            <a:r>
              <a:rPr lang="en-US" sz="2400" dirty="0"/>
              <a:t>//printing 2D array  </a:t>
            </a:r>
          </a:p>
          <a:p>
            <a:pPr marL="45720" indent="0">
              <a:buNone/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i=0;i&lt;3;i++){  </a:t>
            </a:r>
          </a:p>
          <a:p>
            <a:pPr marL="45720" indent="0">
              <a:buNone/>
            </a:pPr>
            <a:r>
              <a:rPr lang="en-US" sz="2400" dirty="0"/>
              <a:t> for(</a:t>
            </a:r>
            <a:r>
              <a:rPr lang="en-US" sz="2400" dirty="0" err="1"/>
              <a:t>int</a:t>
            </a:r>
            <a:r>
              <a:rPr lang="en-US" sz="2400" dirty="0"/>
              <a:t> j=0;j&lt;3;j++){  </a:t>
            </a:r>
          </a:p>
          <a:p>
            <a:pPr marL="4572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System.out.print</a:t>
            </a:r>
            <a:r>
              <a:rPr lang="en-US" sz="2400" dirty="0"/>
              <a:t>(</a:t>
            </a:r>
            <a:r>
              <a:rPr lang="en-US" sz="2400" dirty="0" err="1"/>
              <a:t>arr</a:t>
            </a:r>
            <a:r>
              <a:rPr lang="en-US" sz="2400" dirty="0"/>
              <a:t>[i][j]+" ");  </a:t>
            </a:r>
          </a:p>
          <a:p>
            <a:pPr marL="45720" indent="0">
              <a:buNone/>
            </a:pPr>
            <a:r>
              <a:rPr lang="en-US" sz="2400" dirty="0"/>
              <a:t> }  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System.out.println</a:t>
            </a:r>
            <a:r>
              <a:rPr lang="en-US" sz="2400" dirty="0"/>
              <a:t>();  </a:t>
            </a:r>
          </a:p>
          <a:p>
            <a:pPr marL="45720" indent="0">
              <a:buNone/>
            </a:pPr>
            <a:r>
              <a:rPr lang="en-US" sz="2400" dirty="0"/>
              <a:t>}  </a:t>
            </a:r>
          </a:p>
          <a:p>
            <a:pPr marL="45720" indent="0">
              <a:buNone/>
            </a:pPr>
            <a:r>
              <a:rPr lang="en-US" sz="2400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118428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7315200" cy="615696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 dirty="0"/>
              <a:t> import </a:t>
            </a:r>
            <a:r>
              <a:rPr lang="en-US" sz="1600" dirty="0" err="1"/>
              <a:t>java.util.Scanner</a:t>
            </a:r>
            <a:r>
              <a:rPr lang="en-US" sz="1600" dirty="0"/>
              <a:t>;  </a:t>
            </a:r>
          </a:p>
          <a:p>
            <a:pPr marL="45720" indent="0">
              <a:buNone/>
            </a:pPr>
            <a:r>
              <a:rPr lang="en-US" sz="1600" dirty="0"/>
              <a:t>    public class ArrayInputExample1       {  </a:t>
            </a:r>
          </a:p>
          <a:p>
            <a:pPr marL="45720" indent="0">
              <a:buNone/>
            </a:pPr>
            <a:r>
              <a:rPr lang="en-US" sz="1600" dirty="0"/>
              <a:t> 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      {  </a:t>
            </a:r>
          </a:p>
          <a:p>
            <a:pPr marL="45720" indent="0">
              <a:buNone/>
            </a:pPr>
            <a:r>
              <a:rPr lang="en-US" sz="1600" dirty="0"/>
              <a:t>    int n;  </a:t>
            </a:r>
          </a:p>
          <a:p>
            <a:pPr marL="45720" indent="0">
              <a:buNone/>
            </a:pPr>
            <a:r>
              <a:rPr lang="en-US" sz="1600" dirty="0"/>
              <a:t>    Scanner </a:t>
            </a:r>
            <a:r>
              <a:rPr lang="en-US" sz="1600" dirty="0" err="1"/>
              <a:t>sc</a:t>
            </a:r>
            <a:r>
              <a:rPr lang="en-US" sz="1600" dirty="0"/>
              <a:t>=new Scanner(System.in);  </a:t>
            </a:r>
          </a:p>
          <a:p>
            <a:pPr marL="4572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("Enter the number of elements you want to store: ");  </a:t>
            </a:r>
          </a:p>
          <a:p>
            <a:pPr marL="45720" indent="0">
              <a:buNone/>
            </a:pPr>
            <a:r>
              <a:rPr lang="en-US" sz="1600" dirty="0"/>
              <a:t>    //reading the number of elements from the that we want to enter  </a:t>
            </a:r>
          </a:p>
          <a:p>
            <a:pPr marL="45720" indent="0">
              <a:buNone/>
            </a:pPr>
            <a:r>
              <a:rPr lang="en-US" sz="1600" dirty="0"/>
              <a:t>    n=</a:t>
            </a:r>
            <a:r>
              <a:rPr lang="en-US" sz="1600" dirty="0" err="1"/>
              <a:t>sc.nextInt</a:t>
            </a:r>
            <a:r>
              <a:rPr lang="en-US" sz="1600" dirty="0"/>
              <a:t>();  </a:t>
            </a:r>
          </a:p>
          <a:p>
            <a:pPr marL="45720" indent="0">
              <a:buNone/>
            </a:pPr>
            <a:r>
              <a:rPr lang="en-US" sz="1600" dirty="0"/>
              <a:t>    //creates an array in the memory of length 10  </a:t>
            </a:r>
          </a:p>
          <a:p>
            <a:pPr marL="45720" indent="0">
              <a:buNone/>
            </a:pPr>
            <a:r>
              <a:rPr lang="en-US" sz="1600" dirty="0"/>
              <a:t>    int[] array = new int[10];  </a:t>
            </a:r>
          </a:p>
          <a:p>
            <a:pPr marL="4572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("Enter the elements of the array: ");  </a:t>
            </a:r>
          </a:p>
          <a:p>
            <a:pPr marL="45720" indent="0">
              <a:buNone/>
            </a:pPr>
            <a:r>
              <a:rPr lang="en-US" sz="1600" dirty="0"/>
              <a:t>    for(int i=0; i&lt;n; i++)      {  </a:t>
            </a:r>
          </a:p>
          <a:p>
            <a:pPr marL="45720" indent="0">
              <a:buNone/>
            </a:pPr>
            <a:r>
              <a:rPr lang="en-US" sz="1600" dirty="0"/>
              <a:t>    //reading array elements from the user   </a:t>
            </a:r>
          </a:p>
          <a:p>
            <a:pPr marL="45720" indent="0">
              <a:buNone/>
            </a:pPr>
            <a:r>
              <a:rPr lang="en-US" sz="1600" dirty="0"/>
              <a:t>    array[i]=</a:t>
            </a:r>
            <a:r>
              <a:rPr lang="en-US" sz="1600" dirty="0" err="1"/>
              <a:t>sc.nextInt</a:t>
            </a:r>
            <a:r>
              <a:rPr lang="en-US" sz="1600" dirty="0"/>
              <a:t>();  </a:t>
            </a:r>
          </a:p>
          <a:p>
            <a:pPr marL="45720" indent="0">
              <a:buNone/>
            </a:pPr>
            <a:r>
              <a:rPr lang="en-US" sz="1600" dirty="0"/>
              <a:t>    }  </a:t>
            </a:r>
          </a:p>
          <a:p>
            <a:pPr marL="4572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("Array elements are: ");  </a:t>
            </a:r>
          </a:p>
          <a:p>
            <a:pPr marL="45720" indent="0">
              <a:buNone/>
            </a:pPr>
            <a:r>
              <a:rPr lang="en-US" sz="1600" dirty="0"/>
              <a:t>    // accessing array elements using the for loop  </a:t>
            </a:r>
          </a:p>
          <a:p>
            <a:pPr marL="45720" indent="0">
              <a:buNone/>
            </a:pPr>
            <a:r>
              <a:rPr lang="en-US" sz="1600" dirty="0"/>
              <a:t>    for (int i=0; i&lt;n; i++)       {  </a:t>
            </a:r>
          </a:p>
          <a:p>
            <a:pPr marL="4572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(array[i]);  </a:t>
            </a:r>
          </a:p>
          <a:p>
            <a:pPr marL="45720" indent="0">
              <a:buNone/>
            </a:pPr>
            <a:r>
              <a:rPr lang="en-US" sz="1600" dirty="0"/>
              <a:t>    }  </a:t>
            </a:r>
          </a:p>
          <a:p>
            <a:pPr marL="45720" indent="0">
              <a:buNone/>
            </a:pPr>
            <a:r>
              <a:rPr lang="en-US" sz="1600" dirty="0"/>
              <a:t>    }  </a:t>
            </a:r>
          </a:p>
          <a:p>
            <a:pPr marL="45720" indent="0">
              <a:buNone/>
            </a:pPr>
            <a:r>
              <a:rPr lang="en-US" sz="1600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84785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Jagged Array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1"/>
            <a:ext cx="7315200" cy="5318760"/>
          </a:xfrm>
        </p:spPr>
        <p:txBody>
          <a:bodyPr/>
          <a:lstStyle/>
          <a:p>
            <a:r>
              <a:rPr lang="en-US" dirty="0"/>
              <a:t>If we are creating odd number of columns in a 2D array, it is known as a jagged array. In other words, it is an array of arrays with different number of columns.</a:t>
            </a:r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[][] = new </a:t>
            </a:r>
            <a:r>
              <a:rPr lang="en-US" dirty="0" err="1"/>
              <a:t>int</a:t>
            </a:r>
            <a:r>
              <a:rPr lang="en-US" dirty="0"/>
              <a:t>[3][];  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[0] = new </a:t>
            </a:r>
            <a:r>
              <a:rPr lang="en-US" dirty="0" err="1"/>
              <a:t>int</a:t>
            </a:r>
            <a:r>
              <a:rPr lang="en-US" dirty="0"/>
              <a:t>[3];  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[1] = new </a:t>
            </a:r>
            <a:r>
              <a:rPr lang="en-US" dirty="0" err="1"/>
              <a:t>int</a:t>
            </a:r>
            <a:r>
              <a:rPr lang="en-US" dirty="0"/>
              <a:t>[4];  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[2] = new </a:t>
            </a:r>
            <a:r>
              <a:rPr lang="en-US" dirty="0" err="1"/>
              <a:t>int</a:t>
            </a:r>
            <a:r>
              <a:rPr lang="en-US" dirty="0"/>
              <a:t>[2]; </a:t>
            </a:r>
          </a:p>
        </p:txBody>
      </p:sp>
    </p:spTree>
    <p:extLst>
      <p:ext uri="{BB962C8B-B14F-4D97-AF65-F5344CB8AC3E}">
        <p14:creationId xmlns:p14="http://schemas.microsoft.com/office/powerpoint/2010/main" val="300029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1"/>
            <a:ext cx="7315200" cy="585216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/>
              <a:t>class </a:t>
            </a:r>
            <a:r>
              <a:rPr lang="en-US" dirty="0" err="1"/>
              <a:t>TestJaggedArray</a:t>
            </a:r>
            <a:r>
              <a:rPr lang="en-US" dirty="0"/>
              <a:t>{  </a:t>
            </a:r>
          </a:p>
          <a:p>
            <a:pPr marL="45720" indent="0">
              <a:buNone/>
            </a:pPr>
            <a:r>
              <a:rPr lang="en-US" dirty="0"/>
              <a:t>        public static void main(String[] </a:t>
            </a:r>
            <a:r>
              <a:rPr lang="en-US" dirty="0" err="1"/>
              <a:t>args</a:t>
            </a:r>
            <a:r>
              <a:rPr lang="en-US" dirty="0"/>
              <a:t>){  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[][] = new </a:t>
            </a:r>
            <a:r>
              <a:rPr lang="en-US" dirty="0" err="1"/>
              <a:t>int</a:t>
            </a:r>
            <a:r>
              <a:rPr lang="en-US" dirty="0"/>
              <a:t>[3][];  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arr</a:t>
            </a:r>
            <a:r>
              <a:rPr lang="en-US" dirty="0"/>
              <a:t>[0] = new </a:t>
            </a:r>
            <a:r>
              <a:rPr lang="en-US" dirty="0" err="1"/>
              <a:t>int</a:t>
            </a:r>
            <a:r>
              <a:rPr lang="en-US" dirty="0"/>
              <a:t>[3];  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arr</a:t>
            </a:r>
            <a:r>
              <a:rPr lang="en-US" dirty="0"/>
              <a:t>[1] = new </a:t>
            </a:r>
            <a:r>
              <a:rPr lang="en-US" dirty="0" err="1"/>
              <a:t>int</a:t>
            </a:r>
            <a:r>
              <a:rPr lang="en-US" dirty="0"/>
              <a:t>[4];  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arr</a:t>
            </a:r>
            <a:r>
              <a:rPr lang="en-US" dirty="0"/>
              <a:t>[2] = new </a:t>
            </a:r>
            <a:r>
              <a:rPr lang="en-US" dirty="0" err="1"/>
              <a:t>int</a:t>
            </a:r>
            <a:r>
              <a:rPr lang="en-US" dirty="0"/>
              <a:t>[2]; 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count = 0;  </a:t>
            </a:r>
          </a:p>
          <a:p>
            <a:pPr marL="45720" indent="0">
              <a:buNone/>
            </a:pPr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i=0; i&lt;</a:t>
            </a:r>
            <a:r>
              <a:rPr lang="en-US" dirty="0" err="1"/>
              <a:t>arr.length</a:t>
            </a:r>
            <a:r>
              <a:rPr lang="en-US" dirty="0"/>
              <a:t>; i++)  </a:t>
            </a:r>
          </a:p>
          <a:p>
            <a:pPr marL="45720" indent="0">
              <a:buNone/>
            </a:pPr>
            <a:r>
              <a:rPr lang="en-US" dirty="0"/>
              <a:t>                for(</a:t>
            </a:r>
            <a:r>
              <a:rPr lang="en-US" dirty="0" err="1"/>
              <a:t>int</a:t>
            </a:r>
            <a:r>
              <a:rPr lang="en-US" dirty="0"/>
              <a:t> j=0; j&lt;</a:t>
            </a:r>
            <a:r>
              <a:rPr lang="en-US" dirty="0" err="1"/>
              <a:t>arr</a:t>
            </a:r>
            <a:r>
              <a:rPr lang="en-US" dirty="0"/>
              <a:t>[i].length; </a:t>
            </a:r>
            <a:r>
              <a:rPr lang="en-US" dirty="0" err="1"/>
              <a:t>j++</a:t>
            </a:r>
            <a:r>
              <a:rPr lang="en-US" dirty="0"/>
              <a:t>)  </a:t>
            </a:r>
          </a:p>
          <a:p>
            <a:pPr marL="4572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arr</a:t>
            </a:r>
            <a:r>
              <a:rPr lang="en-US" dirty="0"/>
              <a:t>[i][j] = count++;  </a:t>
            </a:r>
          </a:p>
          <a:p>
            <a:pPr marL="45720" indent="0">
              <a:buNone/>
            </a:pPr>
            <a:r>
              <a:rPr lang="en-US" dirty="0"/>
              <a:t>       </a:t>
            </a:r>
          </a:p>
          <a:p>
            <a:pPr marL="4572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i=0; i&lt;</a:t>
            </a:r>
            <a:r>
              <a:rPr lang="en-US" dirty="0" err="1"/>
              <a:t>arr.length</a:t>
            </a:r>
            <a:r>
              <a:rPr lang="en-US" dirty="0"/>
              <a:t>; i++){  </a:t>
            </a:r>
          </a:p>
          <a:p>
            <a:pPr marL="45720" indent="0">
              <a:buNone/>
            </a:pPr>
            <a:r>
              <a:rPr lang="en-US" dirty="0"/>
              <a:t>                for (</a:t>
            </a:r>
            <a:r>
              <a:rPr lang="en-US" dirty="0" err="1"/>
              <a:t>int</a:t>
            </a:r>
            <a:r>
              <a:rPr lang="en-US" dirty="0"/>
              <a:t> j=0; j&lt;</a:t>
            </a:r>
            <a:r>
              <a:rPr lang="en-US" dirty="0" err="1"/>
              <a:t>arr</a:t>
            </a:r>
            <a:r>
              <a:rPr lang="en-US" dirty="0"/>
              <a:t>[i].length; </a:t>
            </a:r>
            <a:r>
              <a:rPr lang="en-US" dirty="0" err="1"/>
              <a:t>j++</a:t>
            </a:r>
            <a:r>
              <a:rPr lang="en-US" dirty="0"/>
              <a:t>){  </a:t>
            </a:r>
          </a:p>
          <a:p>
            <a:pPr marL="4572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[i][j]+" ");  </a:t>
            </a:r>
          </a:p>
          <a:p>
            <a:pPr marL="45720" indent="0">
              <a:buNone/>
            </a:pPr>
            <a:r>
              <a:rPr lang="en-US" dirty="0"/>
              <a:t>                }  </a:t>
            </a:r>
          </a:p>
          <a:p>
            <a:pPr marL="45720" indent="0"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();//new line  </a:t>
            </a:r>
          </a:p>
          <a:p>
            <a:pPr marL="45720" indent="0">
              <a:buNone/>
            </a:pPr>
            <a:r>
              <a:rPr lang="en-US" dirty="0"/>
              <a:t>            }          }      }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67400" y="3530772"/>
            <a:ext cx="2743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0 1 2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3 4 5 6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7 8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7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Copying a Java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599"/>
            <a:ext cx="7315200" cy="4556761"/>
          </a:xfrm>
        </p:spPr>
        <p:txBody>
          <a:bodyPr/>
          <a:lstStyle/>
          <a:p>
            <a:r>
              <a:rPr lang="en-US" dirty="0"/>
              <a:t>We can copy an array to another by the </a:t>
            </a:r>
            <a:r>
              <a:rPr lang="en-US" dirty="0" err="1"/>
              <a:t>arraycopy</a:t>
            </a:r>
            <a:r>
              <a:rPr lang="en-US" dirty="0"/>
              <a:t>() method of System class.</a:t>
            </a:r>
          </a:p>
          <a:p>
            <a:endParaRPr lang="en-US" dirty="0"/>
          </a:p>
          <a:p>
            <a:r>
              <a:rPr lang="en-US" dirty="0"/>
              <a:t>Syntax of </a:t>
            </a:r>
            <a:r>
              <a:rPr lang="en-US" dirty="0" err="1"/>
              <a:t>arraycopy</a:t>
            </a:r>
            <a:r>
              <a:rPr lang="en-US" dirty="0"/>
              <a:t> method: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public static void </a:t>
            </a:r>
            <a:r>
              <a:rPr lang="en-US" dirty="0" err="1"/>
              <a:t>arraycopy</a:t>
            </a:r>
            <a:r>
              <a:rPr lang="en-US" dirty="0"/>
              <a:t>(  </a:t>
            </a:r>
          </a:p>
          <a:p>
            <a:pPr marL="45720" indent="0">
              <a:buNone/>
            </a:pPr>
            <a:r>
              <a:rPr lang="en-US" dirty="0"/>
              <a:t>Object </a:t>
            </a:r>
            <a:r>
              <a:rPr lang="en-US" dirty="0" err="1"/>
              <a:t>src</a:t>
            </a:r>
            <a:r>
              <a:rPr lang="en-US" dirty="0"/>
              <a:t>,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srcPos,Object</a:t>
            </a:r>
            <a:r>
              <a:rPr lang="en-US" dirty="0"/>
              <a:t> </a:t>
            </a:r>
            <a:r>
              <a:rPr lang="en-US" dirty="0" err="1"/>
              <a:t>dest</a:t>
            </a:r>
            <a:r>
              <a:rPr lang="en-US" dirty="0"/>
              <a:t>,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destPos</a:t>
            </a:r>
            <a:r>
              <a:rPr lang="en-US" dirty="0"/>
              <a:t>, </a:t>
            </a:r>
            <a:r>
              <a:rPr lang="en-US" dirty="0" err="1"/>
              <a:t>int</a:t>
            </a:r>
            <a:r>
              <a:rPr lang="en-US" dirty="0"/>
              <a:t> length  </a:t>
            </a:r>
          </a:p>
          <a:p>
            <a:pPr marL="45720" indent="0">
              <a:buNone/>
            </a:pPr>
            <a:r>
              <a:rPr lang="en-US" dirty="0"/>
              <a:t>)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1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1"/>
            <a:ext cx="7315200" cy="569976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TestArrayCopyDemo</a:t>
            </a:r>
            <a:r>
              <a:rPr lang="en-US" sz="2400" dirty="0"/>
              <a:t> {  </a:t>
            </a:r>
          </a:p>
          <a:p>
            <a:pPr marL="45720" indent="0">
              <a:buNone/>
            </a:pPr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  </a:t>
            </a:r>
          </a:p>
          <a:p>
            <a:pPr marL="45720" indent="0">
              <a:buNone/>
            </a:pPr>
            <a:r>
              <a:rPr lang="en-US" sz="2400" dirty="0"/>
              <a:t>        //declaring a source array  </a:t>
            </a:r>
          </a:p>
          <a:p>
            <a:pPr marL="45720" indent="0">
              <a:buNone/>
            </a:pPr>
            <a:r>
              <a:rPr lang="en-US" sz="2400" dirty="0"/>
              <a:t>        char[] </a:t>
            </a:r>
            <a:r>
              <a:rPr lang="en-US" sz="2400" dirty="0" err="1"/>
              <a:t>copyFrom</a:t>
            </a:r>
            <a:r>
              <a:rPr lang="en-US" sz="2400" dirty="0"/>
              <a:t> = { 'd', 'e', 'c', 'a', 'f', 'f', 'e',  </a:t>
            </a:r>
          </a:p>
          <a:p>
            <a:pPr marL="45720" indent="0">
              <a:buNone/>
            </a:pPr>
            <a:r>
              <a:rPr lang="en-US" sz="2400" dirty="0"/>
              <a:t>                'i', 'n', 'a', 't', 'e', 'd' };  </a:t>
            </a:r>
          </a:p>
          <a:p>
            <a:pPr marL="45720" indent="0">
              <a:buNone/>
            </a:pPr>
            <a:r>
              <a:rPr lang="en-US" sz="2400" dirty="0"/>
              <a:t>        //declaring a destination array  </a:t>
            </a:r>
          </a:p>
          <a:p>
            <a:pPr marL="45720" indent="0">
              <a:buNone/>
            </a:pPr>
            <a:r>
              <a:rPr lang="en-US" sz="2400" dirty="0"/>
              <a:t>        char[] </a:t>
            </a:r>
            <a:r>
              <a:rPr lang="en-US" sz="2400" dirty="0" err="1"/>
              <a:t>copyTo</a:t>
            </a:r>
            <a:r>
              <a:rPr lang="en-US" sz="2400" dirty="0"/>
              <a:t> = new char[7];  </a:t>
            </a:r>
          </a:p>
          <a:p>
            <a:pPr marL="45720" indent="0">
              <a:buNone/>
            </a:pPr>
            <a:r>
              <a:rPr lang="en-US" sz="2400" dirty="0"/>
              <a:t>        //copying array using </a:t>
            </a:r>
            <a:r>
              <a:rPr lang="en-US" sz="2400" dirty="0" err="1"/>
              <a:t>System.arraycopy</a:t>
            </a:r>
            <a:r>
              <a:rPr lang="en-US" sz="2400" dirty="0"/>
              <a:t>() method  </a:t>
            </a:r>
          </a:p>
          <a:p>
            <a:pPr marL="4572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System.arraycopy</a:t>
            </a:r>
            <a:r>
              <a:rPr lang="en-US" sz="2400" dirty="0"/>
              <a:t>(</a:t>
            </a:r>
            <a:r>
              <a:rPr lang="en-US" sz="2400" dirty="0" err="1"/>
              <a:t>copyFrom</a:t>
            </a:r>
            <a:r>
              <a:rPr lang="en-US" sz="2400" dirty="0"/>
              <a:t>, 2, </a:t>
            </a:r>
            <a:r>
              <a:rPr lang="en-US" sz="2400" dirty="0" err="1"/>
              <a:t>copyTo</a:t>
            </a:r>
            <a:r>
              <a:rPr lang="en-US" sz="2400" dirty="0"/>
              <a:t>, 0, 7);  </a:t>
            </a:r>
          </a:p>
          <a:p>
            <a:pPr marL="45720" indent="0">
              <a:buNone/>
            </a:pPr>
            <a:r>
              <a:rPr lang="en-US" sz="2400" dirty="0"/>
              <a:t>        //printing the destination array  </a:t>
            </a:r>
          </a:p>
          <a:p>
            <a:pPr marL="4572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String.valueOf</a:t>
            </a:r>
            <a:r>
              <a:rPr lang="en-US" sz="2400" dirty="0"/>
              <a:t>(</a:t>
            </a:r>
            <a:r>
              <a:rPr lang="en-US" sz="2400" dirty="0" err="1"/>
              <a:t>copyTo</a:t>
            </a:r>
            <a:r>
              <a:rPr lang="en-US" sz="2400" dirty="0"/>
              <a:t>));  </a:t>
            </a:r>
          </a:p>
          <a:p>
            <a:pPr marL="45720" indent="0">
              <a:buNone/>
            </a:pPr>
            <a:r>
              <a:rPr lang="en-US" sz="2400" dirty="0"/>
              <a:t>    }  </a:t>
            </a:r>
          </a:p>
          <a:p>
            <a:pPr marL="45720" indent="0">
              <a:buNone/>
            </a:pPr>
            <a:r>
              <a:rPr lang="en-US" sz="2400" dirty="0"/>
              <a:t>}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24200" y="6246169"/>
            <a:ext cx="11496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caffein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80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5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Cloning an Array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>
            <a:normAutofit/>
          </a:bodyPr>
          <a:lstStyle/>
          <a:p>
            <a:r>
              <a:rPr lang="en-US" sz="2400" dirty="0"/>
              <a:t>Java array implements the </a:t>
            </a:r>
            <a:r>
              <a:rPr lang="en-US" sz="2400" dirty="0" err="1"/>
              <a:t>Cloneable</a:t>
            </a:r>
            <a:r>
              <a:rPr lang="en-US" sz="2400" dirty="0"/>
              <a:t> interface, so we can create the clone of the Java array. </a:t>
            </a:r>
          </a:p>
          <a:p>
            <a:r>
              <a:rPr lang="en-US" sz="2400" dirty="0"/>
              <a:t>single-dimensional array</a:t>
            </a:r>
          </a:p>
          <a:p>
            <a:pPr lvl="1"/>
            <a:r>
              <a:rPr lang="en-US" sz="2000" dirty="0"/>
              <a:t>it creates the deep copy of the Java array</a:t>
            </a:r>
          </a:p>
          <a:p>
            <a:pPr lvl="1"/>
            <a:r>
              <a:rPr lang="en-US" sz="2000" dirty="0"/>
              <a:t>It means, it will copy the actual value. </a:t>
            </a:r>
          </a:p>
          <a:p>
            <a:r>
              <a:rPr lang="en-US" sz="2400" dirty="0"/>
              <a:t>multidimensional array</a:t>
            </a:r>
          </a:p>
          <a:p>
            <a:pPr lvl="1"/>
            <a:r>
              <a:rPr lang="en-US" sz="2000" dirty="0"/>
              <a:t>creates the shallow copy of the Java array</a:t>
            </a:r>
          </a:p>
          <a:p>
            <a:pPr lvl="1"/>
            <a:r>
              <a:rPr lang="en-US" sz="2000" dirty="0"/>
              <a:t>which means it copies the references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002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1"/>
            <a:ext cx="7315200" cy="585216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 //Java Program to clone the array  </a:t>
            </a:r>
          </a:p>
          <a:p>
            <a:pPr marL="45720" indent="0">
              <a:buNone/>
            </a:pPr>
            <a:r>
              <a:rPr lang="en-US" dirty="0"/>
              <a:t>    class Testarray1{  </a:t>
            </a:r>
          </a:p>
          <a:p>
            <a:pPr marL="4572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[]={33,3,4,5};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("Printing original array:");  </a:t>
            </a:r>
          </a:p>
          <a:p>
            <a:pPr marL="45720" indent="0">
              <a:buNone/>
            </a:pPr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i:arr)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(i);  </a:t>
            </a:r>
          </a:p>
          <a:p>
            <a:pPr marL="45720" indent="0">
              <a:buNone/>
            </a:pPr>
            <a:r>
              <a:rPr lang="en-US" dirty="0"/>
              <a:t>    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("Printing clone of the array:");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carr</a:t>
            </a:r>
            <a:r>
              <a:rPr lang="en-US" dirty="0"/>
              <a:t>[]=</a:t>
            </a:r>
            <a:r>
              <a:rPr lang="en-US" dirty="0" err="1"/>
              <a:t>arr.clone</a:t>
            </a:r>
            <a:r>
              <a:rPr lang="en-US" dirty="0"/>
              <a:t>();  </a:t>
            </a:r>
          </a:p>
          <a:p>
            <a:pPr marL="45720" indent="0">
              <a:buNone/>
            </a:pPr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i:carr)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(i);  </a:t>
            </a:r>
          </a:p>
          <a:p>
            <a:pPr marL="45720" indent="0">
              <a:buNone/>
            </a:pPr>
            <a:r>
              <a:rPr lang="en-US" dirty="0"/>
              <a:t>    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("Are both equal?");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==</a:t>
            </a:r>
            <a:r>
              <a:rPr lang="en-US" dirty="0" err="1"/>
              <a:t>carr</a:t>
            </a:r>
            <a:r>
              <a:rPr lang="en-US" dirty="0"/>
              <a:t>);  </a:t>
            </a:r>
          </a:p>
          <a:p>
            <a:pPr marL="45720" indent="0">
              <a:buNone/>
            </a:pPr>
            <a:r>
              <a:rPr lang="en-US" dirty="0"/>
              <a:t>      </a:t>
            </a:r>
          </a:p>
          <a:p>
            <a:pPr marL="45720" indent="0">
              <a:buNone/>
            </a:pPr>
            <a:r>
              <a:rPr lang="en-US" dirty="0"/>
              <a:t>    }} 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1200" y="3429000"/>
            <a:ext cx="2971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Printing original array:</a:t>
            </a:r>
          </a:p>
          <a:p>
            <a:r>
              <a:rPr lang="en-US" sz="1600" dirty="0">
                <a:solidFill>
                  <a:srgbClr val="FFFF00"/>
                </a:solidFill>
              </a:rPr>
              <a:t>33</a:t>
            </a:r>
          </a:p>
          <a:p>
            <a:r>
              <a:rPr lang="en-US" sz="1600" dirty="0">
                <a:solidFill>
                  <a:srgbClr val="FFFF00"/>
                </a:solidFill>
              </a:rPr>
              <a:t>3</a:t>
            </a:r>
          </a:p>
          <a:p>
            <a:r>
              <a:rPr lang="en-US" sz="1600" dirty="0">
                <a:solidFill>
                  <a:srgbClr val="FFFF00"/>
                </a:solidFill>
              </a:rPr>
              <a:t>4</a:t>
            </a:r>
          </a:p>
          <a:p>
            <a:r>
              <a:rPr lang="en-US" sz="1600" dirty="0">
                <a:solidFill>
                  <a:srgbClr val="FFFF00"/>
                </a:solidFill>
              </a:rPr>
              <a:t>5</a:t>
            </a:r>
          </a:p>
          <a:p>
            <a:r>
              <a:rPr lang="en-US" sz="1600" dirty="0">
                <a:solidFill>
                  <a:srgbClr val="FFFF00"/>
                </a:solidFill>
              </a:rPr>
              <a:t>Printing clone of the array:</a:t>
            </a:r>
          </a:p>
          <a:p>
            <a:r>
              <a:rPr lang="en-US" sz="1600" dirty="0">
                <a:solidFill>
                  <a:srgbClr val="FFFF00"/>
                </a:solidFill>
              </a:rPr>
              <a:t>33</a:t>
            </a:r>
          </a:p>
          <a:p>
            <a:r>
              <a:rPr lang="en-US" sz="1600" dirty="0">
                <a:solidFill>
                  <a:srgbClr val="FFFF00"/>
                </a:solidFill>
              </a:rPr>
              <a:t>3</a:t>
            </a:r>
          </a:p>
          <a:p>
            <a:r>
              <a:rPr lang="en-US" sz="1600" dirty="0">
                <a:solidFill>
                  <a:srgbClr val="FFFF00"/>
                </a:solidFill>
              </a:rPr>
              <a:t>4</a:t>
            </a:r>
          </a:p>
          <a:p>
            <a:r>
              <a:rPr lang="en-US" sz="1600" dirty="0">
                <a:solidFill>
                  <a:srgbClr val="FFFF00"/>
                </a:solidFill>
              </a:rPr>
              <a:t>5</a:t>
            </a:r>
          </a:p>
          <a:p>
            <a:r>
              <a:rPr lang="en-US" sz="1600" dirty="0">
                <a:solidFill>
                  <a:srgbClr val="FFFF00"/>
                </a:solidFill>
              </a:rPr>
              <a:t>Are both equal?</a:t>
            </a:r>
          </a:p>
          <a:p>
            <a:r>
              <a:rPr lang="en-US" sz="1600" dirty="0">
                <a:solidFill>
                  <a:srgbClr val="FFFF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061291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1"/>
            <a:ext cx="73152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string is basically an object that represents sequence of char values.</a:t>
            </a:r>
          </a:p>
          <a:p>
            <a:r>
              <a:rPr lang="en-US" sz="2400" dirty="0"/>
              <a:t>An array of characters works same as Java string. </a:t>
            </a:r>
          </a:p>
          <a:p>
            <a:endParaRPr lang="en-US" sz="2400" dirty="0"/>
          </a:p>
          <a:p>
            <a:r>
              <a:rPr lang="en-US" sz="2400" dirty="0"/>
              <a:t>char[] </a:t>
            </a:r>
            <a:r>
              <a:rPr lang="en-US" sz="2400" dirty="0" err="1"/>
              <a:t>ch</a:t>
            </a:r>
            <a:r>
              <a:rPr lang="en-US" sz="2400" dirty="0"/>
              <a:t>={'</a:t>
            </a:r>
            <a:r>
              <a:rPr lang="en-US" sz="2400" dirty="0" err="1"/>
              <a:t>j','a','v','a','t','p','o','i','n','t</a:t>
            </a:r>
            <a:r>
              <a:rPr lang="en-US" sz="2400" dirty="0"/>
              <a:t>'};  </a:t>
            </a:r>
          </a:p>
          <a:p>
            <a:r>
              <a:rPr lang="en-US" sz="2400" dirty="0"/>
              <a:t>String s=new String(</a:t>
            </a:r>
            <a:r>
              <a:rPr lang="en-US" sz="2400" dirty="0" err="1"/>
              <a:t>ch</a:t>
            </a:r>
            <a:r>
              <a:rPr lang="en-US" sz="2400" dirty="0"/>
              <a:t>); </a:t>
            </a:r>
          </a:p>
          <a:p>
            <a:endParaRPr lang="en-US" sz="2400" dirty="0"/>
          </a:p>
          <a:p>
            <a:r>
              <a:rPr lang="en-US" sz="2400" dirty="0"/>
              <a:t>String s="</a:t>
            </a:r>
            <a:r>
              <a:rPr lang="en-US" sz="2400" dirty="0" err="1"/>
              <a:t>javatpoint</a:t>
            </a:r>
            <a:r>
              <a:rPr lang="en-US" sz="24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195016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"/>
            <a:ext cx="7315200" cy="353952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StringExample</a:t>
            </a:r>
            <a:r>
              <a:rPr lang="en-US" sz="2400" dirty="0"/>
              <a:t>{    </a:t>
            </a:r>
          </a:p>
          <a:p>
            <a:pPr marL="45720" indent="0">
              <a:buNone/>
            </a:pPr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  </a:t>
            </a:r>
          </a:p>
          <a:p>
            <a:pPr marL="45720" indent="0">
              <a:buNone/>
            </a:pPr>
            <a:r>
              <a:rPr lang="en-US" sz="2400" dirty="0"/>
              <a:t>String s1="java";//creating string by Java string literal    </a:t>
            </a:r>
          </a:p>
          <a:p>
            <a:pPr marL="45720" indent="0">
              <a:buNone/>
            </a:pPr>
            <a:r>
              <a:rPr lang="en-US" sz="2400" dirty="0"/>
              <a:t>char </a:t>
            </a:r>
            <a:r>
              <a:rPr lang="en-US" sz="2400" dirty="0" err="1"/>
              <a:t>ch</a:t>
            </a:r>
            <a:r>
              <a:rPr lang="en-US" sz="2400" dirty="0"/>
              <a:t>[]={'</a:t>
            </a:r>
            <a:r>
              <a:rPr lang="en-US" sz="2400" dirty="0" err="1"/>
              <a:t>s','t','r','i','n','g','s</a:t>
            </a:r>
            <a:r>
              <a:rPr lang="en-US" sz="2400" dirty="0"/>
              <a:t>'};    </a:t>
            </a:r>
          </a:p>
          <a:p>
            <a:pPr marL="45720" indent="0">
              <a:buNone/>
            </a:pPr>
            <a:r>
              <a:rPr lang="en-US" sz="2400" dirty="0"/>
              <a:t>String s2=new String(</a:t>
            </a:r>
            <a:r>
              <a:rPr lang="en-US" sz="2400" dirty="0" err="1"/>
              <a:t>ch</a:t>
            </a:r>
            <a:r>
              <a:rPr lang="en-US" sz="2400" dirty="0"/>
              <a:t>);//converting char array to string    </a:t>
            </a:r>
          </a:p>
          <a:p>
            <a:pPr marL="45720" indent="0">
              <a:buNone/>
            </a:pPr>
            <a:r>
              <a:rPr lang="en-US" sz="2400" dirty="0"/>
              <a:t>String s3=new String("example");//creating Java string by new keyword    </a:t>
            </a:r>
          </a:p>
          <a:p>
            <a:pPr marL="45720" indent="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(s1);    </a:t>
            </a:r>
          </a:p>
          <a:p>
            <a:pPr marL="45720" indent="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(s2);    </a:t>
            </a:r>
          </a:p>
          <a:p>
            <a:pPr marL="45720" indent="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(s3);    </a:t>
            </a:r>
          </a:p>
          <a:p>
            <a:pPr marL="45720" indent="0">
              <a:buNone/>
            </a:pPr>
            <a:r>
              <a:rPr lang="en-US" sz="2400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56696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Arrays are used to store multiple values in a single variable, instead of declaring separate variables for each value.</a:t>
            </a:r>
          </a:p>
          <a:p>
            <a:r>
              <a:rPr lang="en-US" sz="2400" dirty="0"/>
              <a:t>Two types</a:t>
            </a:r>
          </a:p>
          <a:p>
            <a:pPr lvl="1"/>
            <a:r>
              <a:rPr lang="en-US" sz="2200" dirty="0"/>
              <a:t>Single</a:t>
            </a:r>
          </a:p>
          <a:p>
            <a:pPr lvl="1"/>
            <a:r>
              <a:rPr lang="en-US" sz="2200" dirty="0"/>
              <a:t>Multi</a:t>
            </a:r>
          </a:p>
          <a:p>
            <a:endParaRPr lang="en-US" sz="2400" dirty="0"/>
          </a:p>
          <a:p>
            <a:r>
              <a:rPr lang="en-US" sz="2400" dirty="0" err="1"/>
              <a:t>dataType</a:t>
            </a:r>
            <a:r>
              <a:rPr lang="en-US" sz="2400" dirty="0"/>
              <a:t>[] </a:t>
            </a:r>
            <a:r>
              <a:rPr lang="en-US" sz="2400" dirty="0" err="1"/>
              <a:t>arr</a:t>
            </a:r>
            <a:r>
              <a:rPr lang="en-US" sz="2400" dirty="0"/>
              <a:t>; (or)  </a:t>
            </a:r>
          </a:p>
          <a:p>
            <a:r>
              <a:rPr lang="en-US" sz="2400" dirty="0" err="1"/>
              <a:t>dataType</a:t>
            </a:r>
            <a:r>
              <a:rPr lang="en-US" sz="2400" dirty="0"/>
              <a:t> []</a:t>
            </a:r>
            <a:r>
              <a:rPr lang="en-US" sz="2400" dirty="0" err="1"/>
              <a:t>arr</a:t>
            </a:r>
            <a:r>
              <a:rPr lang="en-US" sz="2400" dirty="0"/>
              <a:t>; (or)  </a:t>
            </a:r>
          </a:p>
          <a:p>
            <a:r>
              <a:rPr lang="en-US" sz="2400" dirty="0" err="1"/>
              <a:t>dataType</a:t>
            </a:r>
            <a:r>
              <a:rPr lang="en-US" sz="2400" dirty="0"/>
              <a:t> </a:t>
            </a:r>
            <a:r>
              <a:rPr lang="en-US" sz="2400" dirty="0" err="1"/>
              <a:t>arr</a:t>
            </a:r>
            <a:r>
              <a:rPr lang="en-US" sz="2400" dirty="0"/>
              <a:t>[];  </a:t>
            </a:r>
          </a:p>
          <a:p>
            <a:endParaRPr lang="en-US" sz="2400" dirty="0"/>
          </a:p>
          <a:p>
            <a:r>
              <a:rPr lang="en-US" sz="2400" dirty="0" err="1"/>
              <a:t>arrayRefVar</a:t>
            </a:r>
            <a:r>
              <a:rPr lang="en-US" sz="2400" dirty="0"/>
              <a:t>=new datatype[size];  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926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1"/>
            <a:ext cx="7315200" cy="56235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String[] cars; </a:t>
            </a:r>
          </a:p>
          <a:p>
            <a:pPr marL="45720" indent="0">
              <a:buNone/>
            </a:pPr>
            <a:r>
              <a:rPr lang="en-US" sz="2400" dirty="0"/>
              <a:t>String[] cars = {"Volvo", "BMW", "Ford", "Mazda"}; </a:t>
            </a:r>
          </a:p>
          <a:p>
            <a:pPr marL="45720" indent="0">
              <a:buNone/>
            </a:pPr>
            <a:r>
              <a:rPr lang="sv-SE" sz="2400" dirty="0"/>
              <a:t>int[] myNum = {10, 20, 30, 40}; </a:t>
            </a:r>
          </a:p>
          <a:p>
            <a:pPr marL="45720" indent="0">
              <a:buNone/>
            </a:pPr>
            <a:r>
              <a:rPr lang="en-US" sz="2400" dirty="0"/>
              <a:t>String[] cars = {"Volvo", "BMW", "Ford", "Mazda"}; </a:t>
            </a:r>
            <a:r>
              <a:rPr lang="en-US" sz="2400" dirty="0" err="1"/>
              <a:t>System.out.println</a:t>
            </a:r>
            <a:r>
              <a:rPr lang="en-US" sz="2400" dirty="0"/>
              <a:t>(cars[0]); // Outputs Volvo </a:t>
            </a:r>
          </a:p>
        </p:txBody>
      </p:sp>
    </p:spTree>
    <p:extLst>
      <p:ext uri="{BB962C8B-B14F-4D97-AF65-F5344CB8AC3E}">
        <p14:creationId xmlns:p14="http://schemas.microsoft.com/office/powerpoint/2010/main" val="260465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cars[0] = "Opel";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String[] cars = {"Volvo", "BMW", "Ford", "Mazda"}; cars[0] = "Opel"; </a:t>
            </a:r>
            <a:r>
              <a:rPr lang="en-US" sz="2400" dirty="0" err="1"/>
              <a:t>System.out.println</a:t>
            </a:r>
            <a:r>
              <a:rPr lang="en-US" sz="2400" dirty="0"/>
              <a:t>(cars[0]); // Now outputs Opel instead of Volvo </a:t>
            </a:r>
          </a:p>
        </p:txBody>
      </p:sp>
    </p:spTree>
    <p:extLst>
      <p:ext uri="{BB962C8B-B14F-4D97-AF65-F5344CB8AC3E}">
        <p14:creationId xmlns:p14="http://schemas.microsoft.com/office/powerpoint/2010/main" val="1020622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String[] cars = {"Volvo", "BMW", "Ford", "Mazda"};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cars.length</a:t>
            </a:r>
            <a:r>
              <a:rPr lang="en-US" sz="2400" dirty="0"/>
              <a:t>); // Outputs 4 </a:t>
            </a:r>
          </a:p>
        </p:txBody>
      </p:sp>
    </p:spTree>
    <p:extLst>
      <p:ext uri="{BB962C8B-B14F-4D97-AF65-F5344CB8AC3E}">
        <p14:creationId xmlns:p14="http://schemas.microsoft.com/office/powerpoint/2010/main" val="2382430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7315200" cy="56731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String[] cars = {"Volvo", "BMW", "Ford", "Mazda"};</a:t>
            </a:r>
          </a:p>
          <a:p>
            <a:pPr marL="45720" indent="0">
              <a:buNone/>
            </a:pPr>
            <a:r>
              <a:rPr lang="en-US" sz="2400" dirty="0"/>
              <a:t>for (</a:t>
            </a:r>
            <a:r>
              <a:rPr lang="en-US" sz="2400" dirty="0" err="1"/>
              <a:t>int</a:t>
            </a:r>
            <a:r>
              <a:rPr lang="en-US" sz="2400" dirty="0"/>
              <a:t> i = 0; i &lt; </a:t>
            </a:r>
            <a:r>
              <a:rPr lang="en-US" sz="2400" dirty="0" err="1"/>
              <a:t>cars.length</a:t>
            </a:r>
            <a:r>
              <a:rPr lang="en-US" sz="2400" dirty="0"/>
              <a:t>; i++) {</a:t>
            </a:r>
          </a:p>
          <a:p>
            <a:pPr marL="4572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System.out.println</a:t>
            </a:r>
            <a:r>
              <a:rPr lang="en-US" sz="2400" dirty="0"/>
              <a:t>(cars[i]);</a:t>
            </a:r>
          </a:p>
          <a:p>
            <a:pPr marL="45720" indent="0">
              <a:buNone/>
            </a:pPr>
            <a:r>
              <a:rPr lang="en-US" sz="2400" dirty="0"/>
              <a:t>}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String[] cars = {"Volvo", "BMW", "Ford", "Mazda"};</a:t>
            </a:r>
          </a:p>
          <a:p>
            <a:pPr marL="45720" indent="0">
              <a:buNone/>
            </a:pPr>
            <a:r>
              <a:rPr lang="en-US" sz="2400" dirty="0"/>
              <a:t>for (String i : cars) {</a:t>
            </a:r>
          </a:p>
          <a:p>
            <a:pPr marL="4572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System.out.println</a:t>
            </a:r>
            <a:r>
              <a:rPr lang="en-US" sz="2400" dirty="0"/>
              <a:t>(i);</a:t>
            </a:r>
          </a:p>
          <a:p>
            <a:pPr marL="45720" indent="0">
              <a:buNone/>
            </a:pPr>
            <a:r>
              <a:rPr lang="en-US" sz="2400" dirty="0"/>
              <a:t>}</a:t>
            </a: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628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1"/>
            <a:ext cx="3581400" cy="5699760"/>
          </a:xfrm>
          <a:noFill/>
        </p:spPr>
        <p:txBody>
          <a:bodyPr>
            <a:normAutofit/>
          </a:bodyPr>
          <a:lstStyle/>
          <a:p>
            <a:r>
              <a:rPr lang="en-US" b="1" dirty="0"/>
              <a:t>Java String Methods</a:t>
            </a:r>
          </a:p>
          <a:p>
            <a:r>
              <a:rPr lang="en-US" dirty="0">
                <a:solidFill>
                  <a:srgbClr val="FF0000"/>
                </a:solidFill>
                <a:hlinkClick r:id="rId2"/>
              </a:rPr>
              <a:t>String </a:t>
            </a:r>
            <a:r>
              <a:rPr lang="en-US" dirty="0" err="1">
                <a:solidFill>
                  <a:srgbClr val="FF0000"/>
                </a:solidFill>
                <a:hlinkClick r:id="rId2"/>
              </a:rPr>
              <a:t>charAt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  <a:hlinkClick r:id="rId3"/>
              </a:rPr>
              <a:t>String </a:t>
            </a:r>
            <a:r>
              <a:rPr lang="en-US" dirty="0" err="1">
                <a:solidFill>
                  <a:srgbClr val="FF0000"/>
                </a:solidFill>
                <a:hlinkClick r:id="rId3"/>
              </a:rPr>
              <a:t>compareTo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  <a:hlinkClick r:id="rId4"/>
              </a:rPr>
              <a:t>String </a:t>
            </a:r>
            <a:r>
              <a:rPr lang="en-US" dirty="0" err="1">
                <a:solidFill>
                  <a:srgbClr val="FF0000"/>
                </a:solidFill>
                <a:hlinkClick r:id="rId4"/>
              </a:rPr>
              <a:t>concat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  <a:hlinkClick r:id="rId5"/>
              </a:rPr>
              <a:t>String contains()</a:t>
            </a:r>
          </a:p>
          <a:p>
            <a:r>
              <a:rPr lang="en-US" dirty="0">
                <a:solidFill>
                  <a:srgbClr val="FF0000"/>
                </a:solidFill>
                <a:hlinkClick r:id="rId6"/>
              </a:rPr>
              <a:t>String </a:t>
            </a:r>
            <a:r>
              <a:rPr lang="en-US" dirty="0" err="1">
                <a:solidFill>
                  <a:srgbClr val="FF0000"/>
                </a:solidFill>
                <a:hlinkClick r:id="rId6"/>
              </a:rPr>
              <a:t>endsWith</a:t>
            </a:r>
            <a:r>
              <a:rPr lang="en-US" dirty="0">
                <a:solidFill>
                  <a:srgbClr val="FF0000"/>
                </a:solidFill>
                <a:hlinkClick r:id="rId6"/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  <a:hlinkClick r:id="rId7"/>
              </a:rPr>
              <a:t>String equals()</a:t>
            </a:r>
          </a:p>
          <a:p>
            <a:r>
              <a:rPr lang="en-US" dirty="0" err="1">
                <a:solidFill>
                  <a:srgbClr val="FF0000"/>
                </a:solidFill>
                <a:hlinkClick r:id="rId8"/>
              </a:rPr>
              <a:t>equalsIgnoreCase</a:t>
            </a:r>
            <a:r>
              <a:rPr lang="en-US" dirty="0">
                <a:solidFill>
                  <a:srgbClr val="FF0000"/>
                </a:solidFill>
                <a:hlinkClick r:id="rId8"/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  <a:hlinkClick r:id="rId9"/>
              </a:rPr>
              <a:t>String format()</a:t>
            </a:r>
          </a:p>
          <a:p>
            <a:r>
              <a:rPr lang="en-US" dirty="0">
                <a:solidFill>
                  <a:srgbClr val="FF0000"/>
                </a:solidFill>
                <a:hlinkClick r:id="rId10"/>
              </a:rPr>
              <a:t>String </a:t>
            </a:r>
            <a:r>
              <a:rPr lang="en-US" dirty="0" err="1">
                <a:solidFill>
                  <a:srgbClr val="FF0000"/>
                </a:solidFill>
                <a:hlinkClick r:id="rId10"/>
              </a:rPr>
              <a:t>getBytes</a:t>
            </a:r>
            <a:r>
              <a:rPr lang="en-US" dirty="0">
                <a:solidFill>
                  <a:srgbClr val="FF0000"/>
                </a:solidFill>
                <a:hlinkClick r:id="rId10"/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  <a:hlinkClick r:id="rId11"/>
              </a:rPr>
              <a:t>String </a:t>
            </a:r>
            <a:r>
              <a:rPr lang="en-US" dirty="0" err="1">
                <a:solidFill>
                  <a:srgbClr val="FF0000"/>
                </a:solidFill>
                <a:hlinkClick r:id="rId11"/>
              </a:rPr>
              <a:t>getChars</a:t>
            </a:r>
            <a:r>
              <a:rPr lang="en-US" dirty="0">
                <a:solidFill>
                  <a:srgbClr val="FF0000"/>
                </a:solidFill>
                <a:hlinkClick r:id="rId11"/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  <a:hlinkClick r:id="rId12"/>
              </a:rPr>
              <a:t>String </a:t>
            </a:r>
            <a:r>
              <a:rPr lang="en-US" dirty="0" err="1">
                <a:solidFill>
                  <a:srgbClr val="FF0000"/>
                </a:solidFill>
                <a:hlinkClick r:id="rId12"/>
              </a:rPr>
              <a:t>indexOf</a:t>
            </a:r>
            <a:r>
              <a:rPr lang="en-US" dirty="0">
                <a:solidFill>
                  <a:srgbClr val="FF0000"/>
                </a:solidFill>
                <a:hlinkClick r:id="rId12"/>
              </a:rPr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0" y="1524000"/>
            <a:ext cx="4572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hlinkClick r:id="rId13"/>
              </a:rPr>
              <a:t>String intern()</a:t>
            </a:r>
          </a:p>
          <a:p>
            <a:r>
              <a:rPr lang="en-US" sz="2000" dirty="0">
                <a:hlinkClick r:id="rId14"/>
              </a:rPr>
              <a:t>String </a:t>
            </a:r>
            <a:r>
              <a:rPr lang="en-US" sz="2000" dirty="0" err="1">
                <a:hlinkClick r:id="rId14"/>
              </a:rPr>
              <a:t>isEmpty</a:t>
            </a:r>
            <a:r>
              <a:rPr lang="en-US" sz="2000" dirty="0">
                <a:hlinkClick r:id="rId14"/>
              </a:rPr>
              <a:t>()</a:t>
            </a:r>
          </a:p>
          <a:p>
            <a:r>
              <a:rPr lang="en-US" sz="2000" dirty="0">
                <a:hlinkClick r:id="rId15"/>
              </a:rPr>
              <a:t>String join()</a:t>
            </a:r>
          </a:p>
          <a:p>
            <a:r>
              <a:rPr lang="en-US" sz="2000" dirty="0">
                <a:hlinkClick r:id="rId16"/>
              </a:rPr>
              <a:t>String </a:t>
            </a:r>
            <a:r>
              <a:rPr lang="en-US" sz="2000" dirty="0" err="1">
                <a:hlinkClick r:id="rId16"/>
              </a:rPr>
              <a:t>lastIndexOf</a:t>
            </a:r>
            <a:r>
              <a:rPr lang="en-US" sz="2000" dirty="0">
                <a:hlinkClick r:id="rId16"/>
              </a:rPr>
              <a:t>()</a:t>
            </a:r>
          </a:p>
          <a:p>
            <a:r>
              <a:rPr lang="en-US" sz="2000" dirty="0">
                <a:hlinkClick r:id="rId17"/>
              </a:rPr>
              <a:t>String length()</a:t>
            </a:r>
          </a:p>
          <a:p>
            <a:r>
              <a:rPr lang="en-US" sz="2000" dirty="0">
                <a:hlinkClick r:id="rId18"/>
              </a:rPr>
              <a:t>String replace()</a:t>
            </a:r>
          </a:p>
          <a:p>
            <a:r>
              <a:rPr lang="en-US" sz="2000" dirty="0">
                <a:hlinkClick r:id="rId19"/>
              </a:rPr>
              <a:t>String </a:t>
            </a:r>
            <a:r>
              <a:rPr lang="en-US" sz="2000" dirty="0" err="1">
                <a:hlinkClick r:id="rId19"/>
              </a:rPr>
              <a:t>replaceAll</a:t>
            </a:r>
            <a:r>
              <a:rPr lang="en-US" sz="2000" dirty="0">
                <a:hlinkClick r:id="rId19"/>
              </a:rPr>
              <a:t>()</a:t>
            </a:r>
          </a:p>
          <a:p>
            <a:r>
              <a:rPr lang="en-US" sz="2000" dirty="0">
                <a:hlinkClick r:id="rId20"/>
              </a:rPr>
              <a:t>String split()</a:t>
            </a:r>
          </a:p>
          <a:p>
            <a:r>
              <a:rPr lang="en-US" sz="2000" dirty="0">
                <a:hlinkClick r:id="rId21"/>
              </a:rPr>
              <a:t>String </a:t>
            </a:r>
            <a:r>
              <a:rPr lang="en-US" sz="2000" dirty="0" err="1">
                <a:hlinkClick r:id="rId21"/>
              </a:rPr>
              <a:t>startsWith</a:t>
            </a:r>
            <a:r>
              <a:rPr lang="en-US" sz="2000" dirty="0">
                <a:hlinkClick r:id="rId21"/>
              </a:rPr>
              <a:t>()</a:t>
            </a:r>
          </a:p>
          <a:p>
            <a:r>
              <a:rPr lang="en-US" sz="2000" dirty="0">
                <a:hlinkClick r:id="rId22"/>
              </a:rPr>
              <a:t>String substring()</a:t>
            </a:r>
          </a:p>
          <a:p>
            <a:r>
              <a:rPr lang="en-US" sz="2000" dirty="0">
                <a:hlinkClick r:id="rId23"/>
              </a:rPr>
              <a:t>String </a:t>
            </a:r>
            <a:r>
              <a:rPr lang="en-US" sz="2000" dirty="0" err="1">
                <a:hlinkClick r:id="rId23"/>
              </a:rPr>
              <a:t>toCharArray</a:t>
            </a:r>
            <a:r>
              <a:rPr lang="en-US" sz="2000" dirty="0">
                <a:hlinkClick r:id="rId23"/>
              </a:rPr>
              <a:t>()</a:t>
            </a:r>
          </a:p>
          <a:p>
            <a:r>
              <a:rPr lang="en-US" sz="2000" dirty="0">
                <a:hlinkClick r:id="rId24"/>
              </a:rPr>
              <a:t>String </a:t>
            </a:r>
            <a:r>
              <a:rPr lang="en-US" sz="2000" dirty="0" err="1">
                <a:hlinkClick r:id="rId24"/>
              </a:rPr>
              <a:t>toLowerCase</a:t>
            </a:r>
            <a:r>
              <a:rPr lang="en-US" sz="2000" dirty="0">
                <a:hlinkClick r:id="rId24"/>
              </a:rPr>
              <a:t>()</a:t>
            </a:r>
          </a:p>
          <a:p>
            <a:r>
              <a:rPr lang="en-US" sz="2000" dirty="0">
                <a:hlinkClick r:id="rId25"/>
              </a:rPr>
              <a:t>String </a:t>
            </a:r>
            <a:r>
              <a:rPr lang="en-US" sz="2000" dirty="0" err="1">
                <a:hlinkClick r:id="rId25"/>
              </a:rPr>
              <a:t>toUpperCase</a:t>
            </a:r>
            <a:r>
              <a:rPr lang="en-US" sz="2000" dirty="0">
                <a:hlinkClick r:id="rId25"/>
              </a:rPr>
              <a:t>()</a:t>
            </a:r>
          </a:p>
          <a:p>
            <a:r>
              <a:rPr lang="en-US" sz="2000" dirty="0">
                <a:hlinkClick r:id="rId26"/>
              </a:rPr>
              <a:t>String trim()</a:t>
            </a:r>
          </a:p>
          <a:p>
            <a:r>
              <a:rPr lang="en-US" sz="2000" dirty="0">
                <a:hlinkClick r:id="rId27"/>
              </a:rPr>
              <a:t>String </a:t>
            </a:r>
            <a:r>
              <a:rPr lang="en-US" sz="2000" dirty="0" err="1">
                <a:hlinkClick r:id="rId27"/>
              </a:rPr>
              <a:t>valueOf</a:t>
            </a:r>
            <a:r>
              <a:rPr lang="en-US" sz="2000" dirty="0">
                <a:hlinkClick r:id="rId27"/>
              </a:rPr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9471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1"/>
            <a:ext cx="7315200" cy="5852160"/>
          </a:xfrm>
        </p:spPr>
        <p:txBody>
          <a:bodyPr/>
          <a:lstStyle/>
          <a:p>
            <a:r>
              <a:rPr lang="en-US" dirty="0"/>
              <a:t>String objects are immutable. Immutable simply means unmodifiable or unchangeable.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 class </a:t>
            </a:r>
            <a:r>
              <a:rPr lang="en-US" dirty="0" err="1"/>
              <a:t>Testimmutablestring</a:t>
            </a:r>
            <a:r>
              <a:rPr lang="en-US" dirty="0"/>
              <a:t>{  </a:t>
            </a:r>
          </a:p>
          <a:p>
            <a:pPr marL="45720" indent="0">
              <a:buNone/>
            </a:pPr>
            <a:r>
              <a:rPr lang="en-US" dirty="0"/>
              <a:t>   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45720" indent="0">
              <a:buNone/>
            </a:pPr>
            <a:r>
              <a:rPr lang="en-US" dirty="0"/>
              <a:t>       String s="</a:t>
            </a:r>
            <a:r>
              <a:rPr lang="en-US" dirty="0" err="1"/>
              <a:t>Sachin</a:t>
            </a:r>
            <a:r>
              <a:rPr lang="en-US" dirty="0"/>
              <a:t>";  </a:t>
            </a:r>
          </a:p>
          <a:p>
            <a:pPr marL="45720" indent="0">
              <a:buNone/>
            </a:pPr>
            <a:r>
              <a:rPr lang="en-US" dirty="0"/>
              <a:t>       </a:t>
            </a:r>
            <a:r>
              <a:rPr lang="en-US" dirty="0" err="1"/>
              <a:t>s.concat</a:t>
            </a:r>
            <a:r>
              <a:rPr lang="en-US" dirty="0"/>
              <a:t>(" Tendulkar");//</a:t>
            </a:r>
            <a:r>
              <a:rPr lang="en-US" dirty="0" err="1"/>
              <a:t>concat</a:t>
            </a:r>
            <a:r>
              <a:rPr lang="en-US" dirty="0"/>
              <a:t>() method appends the string at the end  </a:t>
            </a:r>
          </a:p>
          <a:p>
            <a:pPr marL="4572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(s);//will print </a:t>
            </a:r>
            <a:r>
              <a:rPr lang="en-US" dirty="0" err="1"/>
              <a:t>Sachin</a:t>
            </a:r>
            <a:r>
              <a:rPr lang="en-US" dirty="0"/>
              <a:t> because strings are immutable objects  </a:t>
            </a:r>
          </a:p>
          <a:p>
            <a:pPr marL="45720" indent="0">
              <a:buNone/>
            </a:pPr>
            <a:r>
              <a:rPr lang="en-US" dirty="0"/>
              <a:t>     }  </a:t>
            </a:r>
          </a:p>
          <a:p>
            <a:pPr marL="45720" indent="0">
              <a:buNone/>
            </a:pPr>
            <a:r>
              <a:rPr lang="en-US" dirty="0"/>
              <a:t>    }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Sachin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122" name="Picture 2" descr="Immutable String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3886200" cy="30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717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7315200" cy="52425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 class Testimmutablestring1{  </a:t>
            </a:r>
          </a:p>
          <a:p>
            <a:pPr marL="45720" indent="0">
              <a:buNone/>
            </a:pPr>
            <a:r>
              <a:rPr lang="en-US" sz="2400" dirty="0"/>
              <a:t>  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pPr marL="45720" indent="0">
              <a:buNone/>
            </a:pPr>
            <a:r>
              <a:rPr lang="en-US" sz="2400" dirty="0"/>
              <a:t>       String s="</a:t>
            </a:r>
            <a:r>
              <a:rPr lang="en-US" sz="2400" dirty="0" err="1"/>
              <a:t>Sachin</a:t>
            </a:r>
            <a:r>
              <a:rPr lang="en-US" sz="2400" dirty="0"/>
              <a:t>";  </a:t>
            </a:r>
          </a:p>
          <a:p>
            <a:pPr marL="45720" indent="0">
              <a:buNone/>
            </a:pPr>
            <a:r>
              <a:rPr lang="en-US" sz="2400" dirty="0"/>
              <a:t>       s=</a:t>
            </a:r>
            <a:r>
              <a:rPr lang="en-US" sz="2400" dirty="0" err="1"/>
              <a:t>s.concat</a:t>
            </a:r>
            <a:r>
              <a:rPr lang="en-US" sz="2400" dirty="0"/>
              <a:t>(" Tendulkar");  </a:t>
            </a:r>
          </a:p>
          <a:p>
            <a:pPr marL="4572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System.out.println</a:t>
            </a:r>
            <a:r>
              <a:rPr lang="en-US" sz="2400" dirty="0"/>
              <a:t>(s);  </a:t>
            </a:r>
          </a:p>
          <a:p>
            <a:pPr marL="45720" indent="0">
              <a:buNone/>
            </a:pPr>
            <a:r>
              <a:rPr lang="en-US" sz="2400" dirty="0"/>
              <a:t>     }  </a:t>
            </a:r>
          </a:p>
          <a:p>
            <a:pPr marL="45720" indent="0">
              <a:buNone/>
            </a:pPr>
            <a:r>
              <a:rPr lang="en-US" sz="2400" dirty="0"/>
              <a:t>    } 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err="1">
                <a:solidFill>
                  <a:srgbClr val="FFFF00"/>
                </a:solidFill>
              </a:rPr>
              <a:t>Sachin</a:t>
            </a:r>
            <a:r>
              <a:rPr lang="en-US" sz="2400" dirty="0">
                <a:solidFill>
                  <a:srgbClr val="FFFF00"/>
                </a:solidFill>
              </a:rPr>
              <a:t> Tendulkar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07400" y="2786040"/>
              <a:ext cx="295200" cy="71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040" y="2776680"/>
                <a:ext cx="31392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295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315200" cy="1154097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199"/>
            <a:ext cx="7315200" cy="4328161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StringBuffer</a:t>
            </a:r>
            <a:r>
              <a:rPr lang="en-US" dirty="0"/>
              <a:t> class is used to create mutable (modifiable) String objects.</a:t>
            </a:r>
          </a:p>
          <a:p>
            <a:r>
              <a:rPr lang="en-US" dirty="0"/>
              <a:t>The </a:t>
            </a:r>
            <a:r>
              <a:rPr lang="en-US" dirty="0" err="1"/>
              <a:t>StringBuffer</a:t>
            </a:r>
            <a:r>
              <a:rPr lang="en-US" dirty="0"/>
              <a:t> class in Java is the same as String class except it is mutable i.e. it can be changed.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3962400"/>
            <a:ext cx="70675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991520" y="2339640"/>
              <a:ext cx="4706280" cy="187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2160" y="2330280"/>
                <a:ext cx="4725000" cy="2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0862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1"/>
            <a:ext cx="7315200" cy="562356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Methods</a:t>
            </a:r>
          </a:p>
          <a:p>
            <a:r>
              <a:rPr lang="en-US" dirty="0"/>
              <a:t>append(String s)</a:t>
            </a:r>
          </a:p>
          <a:p>
            <a:r>
              <a:rPr lang="en-US" dirty="0"/>
              <a:t>insert(</a:t>
            </a:r>
            <a:r>
              <a:rPr lang="en-US" dirty="0" err="1"/>
              <a:t>int</a:t>
            </a:r>
            <a:r>
              <a:rPr lang="en-US" dirty="0"/>
              <a:t> offset, String s)</a:t>
            </a:r>
          </a:p>
          <a:p>
            <a:r>
              <a:rPr lang="en-US" dirty="0"/>
              <a:t>replace(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startIndex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endIndex</a:t>
            </a:r>
            <a:r>
              <a:rPr lang="en-US" dirty="0"/>
              <a:t>, String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r>
              <a:rPr lang="en-US" dirty="0"/>
              <a:t>delete(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startIndex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endIndex</a:t>
            </a:r>
            <a:r>
              <a:rPr lang="en-US" dirty="0"/>
              <a:t>)</a:t>
            </a:r>
          </a:p>
          <a:p>
            <a:r>
              <a:rPr lang="en-US" dirty="0"/>
              <a:t>reverse()</a:t>
            </a:r>
          </a:p>
          <a:p>
            <a:r>
              <a:rPr lang="en-US" dirty="0"/>
              <a:t>capacity()</a:t>
            </a:r>
          </a:p>
          <a:p>
            <a:r>
              <a:rPr lang="en-US" dirty="0" err="1"/>
              <a:t>ensureCapacity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minimumCapacity</a:t>
            </a:r>
            <a:r>
              <a:rPr lang="en-US" dirty="0"/>
              <a:t>)</a:t>
            </a:r>
          </a:p>
          <a:p>
            <a:r>
              <a:rPr lang="en-US" dirty="0" err="1"/>
              <a:t>charAt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r>
              <a:rPr lang="en-US" dirty="0"/>
              <a:t>length()</a:t>
            </a:r>
          </a:p>
          <a:p>
            <a:r>
              <a:rPr lang="en-US" dirty="0"/>
              <a:t>substring(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beginIndex</a:t>
            </a:r>
            <a:r>
              <a:rPr lang="en-US" dirty="0"/>
              <a:t>)</a:t>
            </a:r>
          </a:p>
          <a:p>
            <a:r>
              <a:rPr lang="en-US" dirty="0"/>
              <a:t>substring(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beginIndex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endIndex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8119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315200" cy="62484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/>
              <a:t> class </a:t>
            </a:r>
            <a:r>
              <a:rPr lang="en-US" sz="2400" dirty="0" err="1"/>
              <a:t>StringBufferExample</a:t>
            </a:r>
            <a:r>
              <a:rPr lang="en-US" sz="2400" dirty="0"/>
              <a:t>{  </a:t>
            </a:r>
          </a:p>
          <a:p>
            <a:pPr marL="45720" indent="0">
              <a:buNone/>
            </a:pPr>
            <a:r>
              <a:rPr lang="en-US" sz="2400" dirty="0"/>
              <a:t> 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StringBuffer</a:t>
            </a:r>
            <a:r>
              <a:rPr lang="en-US" sz="2400" dirty="0"/>
              <a:t> </a:t>
            </a:r>
            <a:r>
              <a:rPr lang="en-US" sz="2400" dirty="0" err="1"/>
              <a:t>sb</a:t>
            </a:r>
            <a:r>
              <a:rPr lang="en-US" sz="2400" dirty="0"/>
              <a:t>=new </a:t>
            </a:r>
            <a:r>
              <a:rPr lang="en-US" sz="2400" dirty="0" err="1"/>
              <a:t>StringBuffer</a:t>
            </a:r>
            <a:r>
              <a:rPr lang="en-US" sz="2400" dirty="0"/>
              <a:t>("Hello ");  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sb.append</a:t>
            </a:r>
            <a:r>
              <a:rPr lang="en-US" sz="2400" dirty="0"/>
              <a:t>("Java");//now original string is changed  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sb</a:t>
            </a:r>
            <a:r>
              <a:rPr lang="en-US" sz="2400" dirty="0"/>
              <a:t>);//prints Hello Java  </a:t>
            </a:r>
          </a:p>
          <a:p>
            <a:pPr marL="45720" indent="0">
              <a:buNone/>
            </a:pPr>
            <a:r>
              <a:rPr lang="en-US" sz="2400" dirty="0"/>
              <a:t>    }  </a:t>
            </a:r>
          </a:p>
          <a:p>
            <a:pPr marL="45720" indent="0">
              <a:buNone/>
            </a:pPr>
            <a:r>
              <a:rPr lang="en-US" sz="2400" dirty="0"/>
              <a:t>    }</a:t>
            </a:r>
          </a:p>
          <a:p>
            <a:pPr marL="45720" indent="0">
              <a:buNone/>
            </a:pPr>
            <a:r>
              <a:rPr lang="en-US" sz="2400" dirty="0"/>
              <a:t>……………………………….</a:t>
            </a:r>
          </a:p>
          <a:p>
            <a:pPr marL="45720" indent="0">
              <a:buNone/>
            </a:pPr>
            <a:r>
              <a:rPr lang="en-US" sz="2400" dirty="0"/>
              <a:t> class StringBufferExample2{  </a:t>
            </a:r>
          </a:p>
          <a:p>
            <a:pPr marL="45720" indent="0">
              <a:buNone/>
            </a:pPr>
            <a:r>
              <a:rPr lang="en-US" sz="2400" dirty="0"/>
              <a:t> 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StringBuffer</a:t>
            </a:r>
            <a:r>
              <a:rPr lang="en-US" sz="2400" dirty="0"/>
              <a:t> </a:t>
            </a:r>
            <a:r>
              <a:rPr lang="en-US" sz="2400" dirty="0" err="1"/>
              <a:t>sb</a:t>
            </a:r>
            <a:r>
              <a:rPr lang="en-US" sz="2400" dirty="0"/>
              <a:t>=new </a:t>
            </a:r>
            <a:r>
              <a:rPr lang="en-US" sz="2400" dirty="0" err="1"/>
              <a:t>StringBuffer</a:t>
            </a:r>
            <a:r>
              <a:rPr lang="en-US" sz="2400" dirty="0"/>
              <a:t>("Hello ");  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sb.insert</a:t>
            </a:r>
            <a:r>
              <a:rPr lang="en-US" sz="2400" dirty="0"/>
              <a:t>(1,"Java");//now original string is changed  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sb</a:t>
            </a:r>
            <a:r>
              <a:rPr lang="en-US" sz="2400" dirty="0"/>
              <a:t>);//prints </a:t>
            </a:r>
            <a:r>
              <a:rPr lang="en-US" sz="2400" dirty="0" err="1"/>
              <a:t>HJavaello</a:t>
            </a:r>
            <a:r>
              <a:rPr lang="en-US" sz="2400" dirty="0"/>
              <a:t>  </a:t>
            </a:r>
          </a:p>
          <a:p>
            <a:pPr marL="45720" indent="0">
              <a:buNone/>
            </a:pPr>
            <a:r>
              <a:rPr lang="en-US" sz="2400" dirty="0"/>
              <a:t>    }      }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39600" y="1491120"/>
              <a:ext cx="4929480" cy="4893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0240" y="1481760"/>
                <a:ext cx="4948200" cy="49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570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1"/>
            <a:ext cx="7315200" cy="5928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Testarray</a:t>
            </a:r>
            <a:r>
              <a:rPr lang="en-US" sz="2400" dirty="0"/>
              <a:t>{  </a:t>
            </a:r>
          </a:p>
          <a:p>
            <a:pPr marL="45720" indent="0">
              <a:buNone/>
            </a:pPr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pPr marL="4572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a[]=new </a:t>
            </a:r>
            <a:r>
              <a:rPr lang="en-US" sz="2400" dirty="0" err="1"/>
              <a:t>int</a:t>
            </a:r>
            <a:r>
              <a:rPr lang="en-US" sz="2400" dirty="0"/>
              <a:t>[5];//declaration and instantiation  </a:t>
            </a:r>
          </a:p>
          <a:p>
            <a:pPr marL="45720" indent="0">
              <a:buNone/>
            </a:pPr>
            <a:r>
              <a:rPr lang="en-US" sz="2400" dirty="0"/>
              <a:t>a[0]=10;//initialization  </a:t>
            </a:r>
          </a:p>
          <a:p>
            <a:pPr marL="45720" indent="0">
              <a:buNone/>
            </a:pPr>
            <a:r>
              <a:rPr lang="en-US" sz="2400" dirty="0"/>
              <a:t>a[1]=20;  </a:t>
            </a:r>
          </a:p>
          <a:p>
            <a:pPr marL="45720" indent="0">
              <a:buNone/>
            </a:pPr>
            <a:r>
              <a:rPr lang="en-US" sz="2400" dirty="0"/>
              <a:t>a[2]=70;  </a:t>
            </a:r>
          </a:p>
          <a:p>
            <a:pPr marL="45720" indent="0">
              <a:buNone/>
            </a:pPr>
            <a:r>
              <a:rPr lang="en-US" sz="2400" dirty="0"/>
              <a:t>a[3]=40;  </a:t>
            </a:r>
          </a:p>
          <a:p>
            <a:pPr marL="45720" indent="0">
              <a:buNone/>
            </a:pPr>
            <a:r>
              <a:rPr lang="en-US" sz="2400" dirty="0"/>
              <a:t>a[4]=50;  </a:t>
            </a:r>
          </a:p>
          <a:p>
            <a:pPr marL="45720" indent="0">
              <a:buNone/>
            </a:pPr>
            <a:r>
              <a:rPr lang="en-US" sz="2400" dirty="0"/>
              <a:t>//traversing array  </a:t>
            </a:r>
          </a:p>
          <a:p>
            <a:pPr marL="45720" indent="0">
              <a:buNone/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i=0;i&lt;</a:t>
            </a:r>
            <a:r>
              <a:rPr lang="en-US" sz="2400" dirty="0" err="1"/>
              <a:t>a.length;i</a:t>
            </a:r>
            <a:r>
              <a:rPr lang="en-US" sz="2400" dirty="0"/>
              <a:t>++)//length of array  </a:t>
            </a:r>
          </a:p>
          <a:p>
            <a:pPr marL="45720" indent="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(a[i]);  </a:t>
            </a:r>
          </a:p>
          <a:p>
            <a:pPr marL="45720" indent="0">
              <a:buNone/>
            </a:pPr>
            <a:r>
              <a:rPr lang="en-US" sz="2400" dirty="0"/>
              <a:t>}}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19800" y="2691825"/>
            <a:ext cx="1371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20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70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40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50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00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315200" cy="3539527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 class StringBufferExample3{  </a:t>
            </a:r>
          </a:p>
          <a:p>
            <a:pPr marL="4572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r>
              <a:rPr lang="en-US" dirty="0" err="1"/>
              <a:t>sb</a:t>
            </a:r>
            <a:r>
              <a:rPr lang="en-US" dirty="0"/>
              <a:t>=new </a:t>
            </a:r>
            <a:r>
              <a:rPr lang="en-US" dirty="0" err="1"/>
              <a:t>StringBuffer</a:t>
            </a:r>
            <a:r>
              <a:rPr lang="en-US" dirty="0"/>
              <a:t>("Hello");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sb.replace</a:t>
            </a:r>
            <a:r>
              <a:rPr lang="en-US" dirty="0"/>
              <a:t>(1,3,"Java");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sb</a:t>
            </a:r>
            <a:r>
              <a:rPr lang="en-US" dirty="0"/>
              <a:t>);//prints </a:t>
            </a:r>
            <a:r>
              <a:rPr lang="en-US" dirty="0" err="1"/>
              <a:t>HJavalo</a:t>
            </a:r>
            <a:r>
              <a:rPr lang="en-US" dirty="0"/>
              <a:t>  </a:t>
            </a:r>
          </a:p>
          <a:p>
            <a:pPr marL="45720" indent="0">
              <a:buNone/>
            </a:pPr>
            <a:r>
              <a:rPr lang="en-US" dirty="0"/>
              <a:t>    }  </a:t>
            </a:r>
          </a:p>
          <a:p>
            <a:pPr marL="45720" indent="0">
              <a:buNone/>
            </a:pPr>
            <a:r>
              <a:rPr lang="en-US" dirty="0"/>
              <a:t>    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64560" y="1767960"/>
              <a:ext cx="3090240" cy="420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5200" y="1758600"/>
                <a:ext cx="310896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676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StringBuilder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StringBuilder</a:t>
            </a:r>
            <a:r>
              <a:rPr lang="en-US" dirty="0"/>
              <a:t> class is used to create mutable (modifiable) String. </a:t>
            </a:r>
          </a:p>
          <a:p>
            <a:r>
              <a:rPr lang="en-US" dirty="0"/>
              <a:t>The Java </a:t>
            </a:r>
            <a:r>
              <a:rPr lang="en-US" dirty="0" err="1"/>
              <a:t>StringBuilder</a:t>
            </a:r>
            <a:r>
              <a:rPr lang="en-US" dirty="0"/>
              <a:t> class is same as </a:t>
            </a:r>
            <a:r>
              <a:rPr lang="en-US" dirty="0" err="1"/>
              <a:t>StringBuffer</a:t>
            </a:r>
            <a:r>
              <a:rPr lang="en-US" dirty="0"/>
              <a:t> class except that it is non-synchronized.</a:t>
            </a:r>
          </a:p>
        </p:txBody>
      </p:sp>
    </p:spTree>
    <p:extLst>
      <p:ext uri="{BB962C8B-B14F-4D97-AF65-F5344CB8AC3E}">
        <p14:creationId xmlns:p14="http://schemas.microsoft.com/office/powerpoint/2010/main" val="3105322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7315200" cy="524256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If you want to represent any object as a string, </a:t>
            </a:r>
            <a:r>
              <a:rPr lang="en-US" sz="2400" dirty="0" err="1"/>
              <a:t>toString</a:t>
            </a:r>
            <a:r>
              <a:rPr lang="en-US" sz="2400" dirty="0"/>
              <a:t>() method comes into existence.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 err="1"/>
              <a:t>toString</a:t>
            </a:r>
            <a:r>
              <a:rPr lang="en-US" sz="2400" dirty="0"/>
              <a:t>() method returns the String representation of the object.</a:t>
            </a:r>
          </a:p>
          <a:p>
            <a:pPr algn="just"/>
            <a:r>
              <a:rPr lang="en-US" sz="2400" dirty="0"/>
              <a:t>Advantage of Java </a:t>
            </a:r>
            <a:r>
              <a:rPr lang="en-US" sz="2400" dirty="0" err="1"/>
              <a:t>toString</a:t>
            </a:r>
            <a:r>
              <a:rPr lang="en-US" sz="2400" dirty="0"/>
              <a:t>() method</a:t>
            </a:r>
          </a:p>
          <a:p>
            <a:pPr lvl="1" algn="just"/>
            <a:r>
              <a:rPr lang="en-US" sz="2200" dirty="0"/>
              <a:t>By overriding the </a:t>
            </a:r>
            <a:r>
              <a:rPr lang="en-US" sz="2200" dirty="0" err="1"/>
              <a:t>toString</a:t>
            </a:r>
            <a:r>
              <a:rPr lang="en-US" sz="2200" dirty="0"/>
              <a:t>() method of the Object class, we can return values of the object, so we don't need to write much code.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0090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1"/>
            <a:ext cx="7315200" cy="5775960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dirty="0"/>
              <a:t> class Student{  </a:t>
            </a:r>
          </a:p>
          <a:p>
            <a:pPr marL="4572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;  </a:t>
            </a:r>
          </a:p>
          <a:p>
            <a:pPr marL="45720" indent="0">
              <a:buNone/>
            </a:pPr>
            <a:r>
              <a:rPr lang="en-US" dirty="0"/>
              <a:t>     String name;  </a:t>
            </a:r>
          </a:p>
          <a:p>
            <a:pPr marL="45720" indent="0">
              <a:buNone/>
            </a:pPr>
            <a:r>
              <a:rPr lang="en-US" dirty="0"/>
              <a:t>     String city;  </a:t>
            </a:r>
          </a:p>
          <a:p>
            <a:pPr marL="45720" indent="0">
              <a:buNone/>
            </a:pPr>
            <a:r>
              <a:rPr lang="en-US" dirty="0"/>
              <a:t>      </a:t>
            </a:r>
          </a:p>
          <a:p>
            <a:pPr marL="45720" indent="0">
              <a:buNone/>
            </a:pPr>
            <a:r>
              <a:rPr lang="en-US" dirty="0"/>
              <a:t>     Student(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, String name, String city){  </a:t>
            </a:r>
          </a:p>
          <a:p>
            <a:pPr marL="45720" indent="0">
              <a:buNone/>
            </a:pPr>
            <a:r>
              <a:rPr lang="en-US" dirty="0"/>
              <a:t>     </a:t>
            </a:r>
            <a:r>
              <a:rPr lang="en-US" dirty="0" err="1"/>
              <a:t>this.rollno</a:t>
            </a:r>
            <a:r>
              <a:rPr lang="en-US" dirty="0"/>
              <a:t>=</a:t>
            </a:r>
            <a:r>
              <a:rPr lang="en-US" dirty="0" err="1"/>
              <a:t>rollno</a:t>
            </a:r>
            <a:r>
              <a:rPr lang="en-US" dirty="0"/>
              <a:t>;  </a:t>
            </a:r>
          </a:p>
          <a:p>
            <a:pPr marL="45720" indent="0">
              <a:buNone/>
            </a:pPr>
            <a:r>
              <a:rPr lang="en-US" dirty="0"/>
              <a:t>     this.name=name;  </a:t>
            </a:r>
          </a:p>
          <a:p>
            <a:pPr marL="45720" indent="0">
              <a:buNone/>
            </a:pPr>
            <a:r>
              <a:rPr lang="en-US" dirty="0"/>
              <a:t>     </a:t>
            </a:r>
            <a:r>
              <a:rPr lang="en-US" dirty="0" err="1"/>
              <a:t>this.city</a:t>
            </a:r>
            <a:r>
              <a:rPr lang="en-US" dirty="0"/>
              <a:t>=city;  </a:t>
            </a:r>
          </a:p>
          <a:p>
            <a:pPr marL="45720" indent="0">
              <a:buNone/>
            </a:pPr>
            <a:r>
              <a:rPr lang="en-US" dirty="0"/>
              <a:t>     }  </a:t>
            </a:r>
          </a:p>
          <a:p>
            <a:pPr marL="45720" indent="0">
              <a:buNone/>
            </a:pPr>
            <a:r>
              <a:rPr lang="en-US" dirty="0"/>
              <a:t>      </a:t>
            </a:r>
          </a:p>
          <a:p>
            <a:pPr marL="45720" indent="0">
              <a:buNone/>
            </a:pPr>
            <a:r>
              <a:rPr lang="en-US" dirty="0"/>
              <a:t>   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45720" indent="0">
              <a:buNone/>
            </a:pPr>
            <a:r>
              <a:rPr lang="en-US" dirty="0"/>
              <a:t>       Student s1=new Student(101,"Raj","lucknow");  </a:t>
            </a:r>
          </a:p>
          <a:p>
            <a:pPr marL="45720" indent="0">
              <a:buNone/>
            </a:pPr>
            <a:r>
              <a:rPr lang="en-US" dirty="0"/>
              <a:t>       Student s2=new Student(102,"Vijay","ghaziabad");  </a:t>
            </a:r>
          </a:p>
          <a:p>
            <a:pPr marL="45720" indent="0">
              <a:buNone/>
            </a:pPr>
            <a:r>
              <a:rPr lang="en-US" dirty="0"/>
              <a:t>         </a:t>
            </a:r>
          </a:p>
          <a:p>
            <a:pPr marL="4572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(s1);//compiler writes here s1.toString()  </a:t>
            </a:r>
          </a:p>
          <a:p>
            <a:pPr marL="4572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(s2);//compiler writes here s2.toString()  </a:t>
            </a:r>
          </a:p>
          <a:p>
            <a:pPr marL="45720" indent="0">
              <a:buNone/>
            </a:pPr>
            <a:r>
              <a:rPr lang="en-US" dirty="0"/>
              <a:t>     }  </a:t>
            </a:r>
          </a:p>
          <a:p>
            <a:pPr marL="45720" indent="0">
              <a:buNone/>
            </a:pPr>
            <a:r>
              <a:rPr lang="en-US" dirty="0"/>
              <a:t>    } </a:t>
            </a:r>
          </a:p>
          <a:p>
            <a:pPr marL="45720" indent="0">
              <a:buNone/>
            </a:pPr>
            <a:r>
              <a:rPr lang="en-US" dirty="0">
                <a:solidFill>
                  <a:srgbClr val="FFFF00"/>
                </a:solidFill>
              </a:rPr>
              <a:t>Student@1fee6fc </a:t>
            </a:r>
          </a:p>
          <a:p>
            <a:pPr marL="45720" indent="0">
              <a:buNone/>
            </a:pPr>
            <a:r>
              <a:rPr lang="en-US" dirty="0">
                <a:solidFill>
                  <a:srgbClr val="FFFF00"/>
                </a:solidFill>
              </a:rPr>
              <a:t>Student@1eed786</a:t>
            </a:r>
          </a:p>
        </p:txBody>
      </p:sp>
    </p:spTree>
    <p:extLst>
      <p:ext uri="{BB962C8B-B14F-4D97-AF65-F5344CB8AC3E}">
        <p14:creationId xmlns:p14="http://schemas.microsoft.com/office/powerpoint/2010/main" val="4107864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1"/>
            <a:ext cx="7315200" cy="6004560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dirty="0"/>
              <a:t> class Student{  </a:t>
            </a:r>
          </a:p>
          <a:p>
            <a:pPr marL="4572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;  </a:t>
            </a:r>
          </a:p>
          <a:p>
            <a:pPr marL="45720" indent="0">
              <a:buNone/>
            </a:pPr>
            <a:r>
              <a:rPr lang="en-US" dirty="0"/>
              <a:t>     String name;  </a:t>
            </a:r>
          </a:p>
          <a:p>
            <a:pPr marL="45720" indent="0">
              <a:buNone/>
            </a:pPr>
            <a:r>
              <a:rPr lang="en-US" dirty="0"/>
              <a:t>     String city;  </a:t>
            </a:r>
          </a:p>
          <a:p>
            <a:pPr marL="45720" indent="0">
              <a:buNone/>
            </a:pPr>
            <a:r>
              <a:rPr lang="en-US" dirty="0"/>
              <a:t>      </a:t>
            </a:r>
          </a:p>
          <a:p>
            <a:pPr marL="45720" indent="0">
              <a:buNone/>
            </a:pPr>
            <a:r>
              <a:rPr lang="en-US" dirty="0"/>
              <a:t>     Student(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, String name, String city){  </a:t>
            </a:r>
          </a:p>
          <a:p>
            <a:pPr marL="45720" indent="0">
              <a:buNone/>
            </a:pPr>
            <a:r>
              <a:rPr lang="en-US" dirty="0"/>
              <a:t>     </a:t>
            </a:r>
            <a:r>
              <a:rPr lang="en-US" dirty="0" err="1"/>
              <a:t>this.rollno</a:t>
            </a:r>
            <a:r>
              <a:rPr lang="en-US" dirty="0"/>
              <a:t>=</a:t>
            </a:r>
            <a:r>
              <a:rPr lang="en-US" dirty="0" err="1"/>
              <a:t>rollno</a:t>
            </a:r>
            <a:r>
              <a:rPr lang="en-US" dirty="0"/>
              <a:t>;  </a:t>
            </a:r>
          </a:p>
          <a:p>
            <a:pPr marL="45720" indent="0">
              <a:buNone/>
            </a:pPr>
            <a:r>
              <a:rPr lang="en-US" dirty="0"/>
              <a:t>     this.name=name;  </a:t>
            </a:r>
          </a:p>
          <a:p>
            <a:pPr marL="45720" indent="0">
              <a:buNone/>
            </a:pPr>
            <a:r>
              <a:rPr lang="en-US" dirty="0"/>
              <a:t>     </a:t>
            </a:r>
            <a:r>
              <a:rPr lang="en-US" dirty="0" err="1"/>
              <a:t>this.city</a:t>
            </a:r>
            <a:r>
              <a:rPr lang="en-US" dirty="0"/>
              <a:t>=city;  </a:t>
            </a:r>
          </a:p>
          <a:p>
            <a:pPr marL="45720" indent="0">
              <a:buNone/>
            </a:pPr>
            <a:r>
              <a:rPr lang="en-US" dirty="0"/>
              <a:t>     }  </a:t>
            </a:r>
          </a:p>
          <a:p>
            <a:pPr marL="45720" indent="0">
              <a:buNone/>
            </a:pPr>
            <a:r>
              <a:rPr lang="en-US" dirty="0"/>
              <a:t>       </a:t>
            </a:r>
          </a:p>
          <a:p>
            <a:pPr marL="45720" indent="0">
              <a:buNone/>
            </a:pPr>
            <a:r>
              <a:rPr lang="en-US" dirty="0"/>
              <a:t>     public String </a:t>
            </a:r>
            <a:r>
              <a:rPr lang="en-US" dirty="0" err="1"/>
              <a:t>toString</a:t>
            </a:r>
            <a:r>
              <a:rPr lang="en-US" dirty="0"/>
              <a:t>(){//overriding the </a:t>
            </a:r>
            <a:r>
              <a:rPr lang="en-US" dirty="0" err="1"/>
              <a:t>toString</a:t>
            </a:r>
            <a:r>
              <a:rPr lang="en-US" dirty="0"/>
              <a:t>() method  </a:t>
            </a:r>
          </a:p>
          <a:p>
            <a:pPr marL="45720" indent="0">
              <a:buNone/>
            </a:pPr>
            <a:r>
              <a:rPr lang="en-US" dirty="0"/>
              <a:t>      return </a:t>
            </a:r>
            <a:r>
              <a:rPr lang="en-US" dirty="0" err="1"/>
              <a:t>rollno</a:t>
            </a:r>
            <a:r>
              <a:rPr lang="en-US" dirty="0"/>
              <a:t>+" "+name+" "+city;  </a:t>
            </a:r>
          </a:p>
          <a:p>
            <a:pPr marL="45720" indent="0">
              <a:buNone/>
            </a:pPr>
            <a:r>
              <a:rPr lang="en-US" dirty="0"/>
              <a:t>     }  </a:t>
            </a:r>
          </a:p>
          <a:p>
            <a:pPr marL="45720" indent="0">
              <a:buNone/>
            </a:pPr>
            <a:r>
              <a:rPr lang="en-US" dirty="0"/>
              <a:t>   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45720" indent="0">
              <a:buNone/>
            </a:pPr>
            <a:r>
              <a:rPr lang="en-US" dirty="0"/>
              <a:t>       Student s1=new Student(101,"Raj","lucknow");  </a:t>
            </a:r>
          </a:p>
          <a:p>
            <a:pPr marL="45720" indent="0">
              <a:buNone/>
            </a:pPr>
            <a:r>
              <a:rPr lang="en-US" dirty="0"/>
              <a:t>       Student s2=new Student(102,"Vijay","ghaziabad");  </a:t>
            </a:r>
          </a:p>
          <a:p>
            <a:pPr marL="45720" indent="0">
              <a:buNone/>
            </a:pPr>
            <a:r>
              <a:rPr lang="en-US" dirty="0"/>
              <a:t>         </a:t>
            </a:r>
          </a:p>
          <a:p>
            <a:pPr marL="4572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(s1);//compiler writes here s1.toString()  </a:t>
            </a:r>
          </a:p>
          <a:p>
            <a:pPr marL="4572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(s2);//compiler writes here s2.toString()  </a:t>
            </a:r>
          </a:p>
          <a:p>
            <a:pPr marL="45720" indent="0">
              <a:buNone/>
            </a:pPr>
            <a:r>
              <a:rPr lang="en-US" dirty="0"/>
              <a:t>     }  </a:t>
            </a:r>
          </a:p>
          <a:p>
            <a:pPr marL="45720" indent="0">
              <a:buNone/>
            </a:pPr>
            <a:r>
              <a:rPr lang="en-US" dirty="0"/>
              <a:t>    } </a:t>
            </a:r>
          </a:p>
          <a:p>
            <a:pPr marL="45720" indent="0">
              <a:buNone/>
            </a:pPr>
            <a:r>
              <a:rPr lang="en-US" dirty="0">
                <a:solidFill>
                  <a:srgbClr val="FFFF00"/>
                </a:solidFill>
              </a:rPr>
              <a:t>101 Raj </a:t>
            </a:r>
            <a:r>
              <a:rPr lang="en-US" dirty="0" err="1">
                <a:solidFill>
                  <a:srgbClr val="FFFF00"/>
                </a:solidFill>
              </a:rPr>
              <a:t>lucknow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marL="45720" indent="0">
              <a:buNone/>
            </a:pPr>
            <a:r>
              <a:rPr lang="en-US" dirty="0">
                <a:solidFill>
                  <a:srgbClr val="FFFF00"/>
                </a:solidFill>
              </a:rPr>
              <a:t>102 Vijay </a:t>
            </a:r>
            <a:r>
              <a:rPr lang="en-US" dirty="0" err="1">
                <a:solidFill>
                  <a:srgbClr val="FFFF00"/>
                </a:solidFill>
              </a:rPr>
              <a:t>ghaziabad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76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StringTokenizer</a:t>
            </a:r>
            <a:r>
              <a:rPr lang="en-US" dirty="0"/>
              <a:t>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1"/>
            <a:ext cx="7315200" cy="509016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 err="1"/>
              <a:t>java.util.StringTokenizer</a:t>
            </a:r>
            <a:r>
              <a:rPr lang="en-US" sz="2400" dirty="0"/>
              <a:t> class allows you to break a String into tokens. </a:t>
            </a:r>
          </a:p>
          <a:p>
            <a:r>
              <a:rPr lang="en-US" sz="2400" dirty="0"/>
              <a:t>It is simple way to break a String.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74" y="2743200"/>
            <a:ext cx="70199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57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52203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986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315200" cy="3539527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 import </a:t>
            </a:r>
            <a:r>
              <a:rPr lang="en-US" dirty="0" err="1"/>
              <a:t>java.util.StringTokenizer</a:t>
            </a:r>
            <a:r>
              <a:rPr lang="en-US" dirty="0"/>
              <a:t>;  </a:t>
            </a:r>
          </a:p>
          <a:p>
            <a:pPr marL="45720" indent="0">
              <a:buNone/>
            </a:pPr>
            <a:r>
              <a:rPr lang="en-US" dirty="0"/>
              <a:t>    public class Simple{  </a:t>
            </a:r>
          </a:p>
          <a:p>
            <a:pPr marL="45720" indent="0">
              <a:buNone/>
            </a:pPr>
            <a:r>
              <a:rPr lang="en-US" dirty="0"/>
              <a:t>   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45720" indent="0">
              <a:buNone/>
            </a:pPr>
            <a:r>
              <a:rPr lang="en-US" dirty="0"/>
              <a:t>       </a:t>
            </a:r>
            <a:r>
              <a:rPr lang="en-US" dirty="0" err="1"/>
              <a:t>StringTokenizer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= new </a:t>
            </a:r>
            <a:r>
              <a:rPr lang="en-US" dirty="0" err="1"/>
              <a:t>StringTokenizer</a:t>
            </a:r>
            <a:r>
              <a:rPr lang="en-US" dirty="0"/>
              <a:t>("my name is khan"," ");  </a:t>
            </a:r>
          </a:p>
          <a:p>
            <a:pPr marL="45720" indent="0">
              <a:buNone/>
            </a:pPr>
            <a:r>
              <a:rPr lang="en-US" dirty="0"/>
              <a:t>         while (</a:t>
            </a:r>
            <a:r>
              <a:rPr lang="en-US" dirty="0" err="1"/>
              <a:t>st.hasMoreTokens</a:t>
            </a:r>
            <a:r>
              <a:rPr lang="en-US" dirty="0"/>
              <a:t>()) {  </a:t>
            </a:r>
          </a:p>
          <a:p>
            <a:pPr marL="45720" indent="0">
              <a:buNone/>
            </a:pPr>
            <a:r>
              <a:rPr lang="en-US" dirty="0"/>
              <a:t> 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st.nextToken</a:t>
            </a:r>
            <a:r>
              <a:rPr lang="en-US" dirty="0"/>
              <a:t>());  </a:t>
            </a:r>
          </a:p>
          <a:p>
            <a:pPr marL="45720" indent="0">
              <a:buNone/>
            </a:pPr>
            <a:r>
              <a:rPr lang="en-US" dirty="0"/>
              <a:t>         }  </a:t>
            </a:r>
          </a:p>
          <a:p>
            <a:pPr marL="45720" indent="0">
              <a:buNone/>
            </a:pPr>
            <a:r>
              <a:rPr lang="en-US" dirty="0"/>
              <a:t>       }  </a:t>
            </a:r>
          </a:p>
          <a:p>
            <a:pPr marL="45720" indent="0">
              <a:buNone/>
            </a:pPr>
            <a:r>
              <a:rPr lang="en-US" dirty="0"/>
              <a:t>    }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79073" y="4648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my</a:t>
            </a:r>
          </a:p>
          <a:p>
            <a:r>
              <a:rPr lang="en-US" dirty="0">
                <a:solidFill>
                  <a:srgbClr val="FFFF00"/>
                </a:solidFill>
              </a:rPr>
              <a:t>name</a:t>
            </a:r>
          </a:p>
          <a:p>
            <a:r>
              <a:rPr lang="en-US" dirty="0">
                <a:solidFill>
                  <a:srgbClr val="FFFF00"/>
                </a:solidFill>
              </a:rPr>
              <a:t>is</a:t>
            </a:r>
          </a:p>
          <a:p>
            <a:r>
              <a:rPr lang="en-US" dirty="0">
                <a:solidFill>
                  <a:srgbClr val="FFFF00"/>
                </a:solidFill>
              </a:rPr>
              <a:t>khan</a:t>
            </a:r>
          </a:p>
        </p:txBody>
      </p:sp>
    </p:spTree>
    <p:extLst>
      <p:ext uri="{BB962C8B-B14F-4D97-AF65-F5344CB8AC3E}">
        <p14:creationId xmlns:p14="http://schemas.microsoft.com/office/powerpoint/2010/main" val="2173357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315200" cy="353952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 dirty="0"/>
              <a:t>import </a:t>
            </a:r>
            <a:r>
              <a:rPr lang="en-US" sz="1600" dirty="0" err="1"/>
              <a:t>java.util.StringTokenizer</a:t>
            </a:r>
            <a:r>
              <a:rPr lang="en-US" sz="1600" dirty="0"/>
              <a:t>;    </a:t>
            </a:r>
          </a:p>
          <a:p>
            <a:pPr marL="45720" indent="0">
              <a:buNone/>
            </a:pPr>
            <a:r>
              <a:rPr lang="en-US" sz="1600" dirty="0"/>
              <a:t>public class StringTokenizer1  </a:t>
            </a:r>
          </a:p>
          <a:p>
            <a:pPr marL="45720" indent="0">
              <a:buNone/>
            </a:pPr>
            <a:r>
              <a:rPr lang="en-US" sz="1600" dirty="0"/>
              <a:t>{    </a:t>
            </a:r>
          </a:p>
          <a:p>
            <a:pPr marL="45720" indent="0">
              <a:buNone/>
            </a:pPr>
            <a:r>
              <a:rPr lang="en-US" sz="1600" dirty="0"/>
              <a:t> /* Driver Code */  </a:t>
            </a:r>
          </a:p>
          <a:p>
            <a:pPr marL="45720" indent="0">
              <a:buNone/>
            </a:pPr>
            <a:r>
              <a:rPr lang="en-US" sz="1600" dirty="0"/>
              <a:t> public static void main(String </a:t>
            </a:r>
            <a:r>
              <a:rPr lang="en-US" sz="1600" dirty="0" err="1"/>
              <a:t>args</a:t>
            </a:r>
            <a:r>
              <a:rPr lang="en-US" sz="1600" dirty="0"/>
              <a:t>[])  </a:t>
            </a:r>
          </a:p>
          <a:p>
            <a:pPr marL="45720" indent="0">
              <a:buNone/>
            </a:pPr>
            <a:r>
              <a:rPr lang="en-US" sz="1600" dirty="0"/>
              <a:t> {    </a:t>
            </a:r>
          </a:p>
          <a:p>
            <a:pPr marL="45720" indent="0">
              <a:buNone/>
            </a:pPr>
            <a:r>
              <a:rPr lang="en-US" sz="1600" dirty="0"/>
              <a:t>   /* </a:t>
            </a:r>
            <a:r>
              <a:rPr lang="en-US" sz="1600" dirty="0" err="1"/>
              <a:t>StringTokenizer</a:t>
            </a:r>
            <a:r>
              <a:rPr lang="en-US" sz="1600" dirty="0"/>
              <a:t> object */  </a:t>
            </a:r>
          </a:p>
          <a:p>
            <a:pPr marL="45720" indent="0">
              <a:buNone/>
            </a:pPr>
            <a:r>
              <a:rPr lang="en-US" sz="1600" dirty="0"/>
              <a:t>   </a:t>
            </a:r>
            <a:r>
              <a:rPr lang="en-US" sz="1600" dirty="0" err="1"/>
              <a:t>StringTokenizer</a:t>
            </a:r>
            <a:r>
              <a:rPr lang="en-US" sz="1600" dirty="0"/>
              <a:t> </a:t>
            </a:r>
            <a:r>
              <a:rPr lang="en-US" sz="1600" dirty="0" err="1"/>
              <a:t>st</a:t>
            </a:r>
            <a:r>
              <a:rPr lang="en-US" sz="1600" dirty="0"/>
              <a:t> = new </a:t>
            </a:r>
            <a:r>
              <a:rPr lang="en-US" sz="1600" dirty="0" err="1"/>
              <a:t>StringTokenizer</a:t>
            </a:r>
            <a:r>
              <a:rPr lang="en-US" sz="1600" dirty="0"/>
              <a:t>("Demonstrating methods from </a:t>
            </a:r>
            <a:r>
              <a:rPr lang="en-US" sz="1600" dirty="0" err="1"/>
              <a:t>StringTokenizer</a:t>
            </a:r>
            <a:r>
              <a:rPr lang="en-US" sz="1600" dirty="0"/>
              <a:t> class"," ");    </a:t>
            </a:r>
          </a:p>
          <a:p>
            <a:pPr marL="45720" indent="0">
              <a:buNone/>
            </a:pPr>
            <a:r>
              <a:rPr lang="en-US" sz="1600" dirty="0"/>
              <a:t>     /* Checks if the String has any more tokens */  </a:t>
            </a:r>
          </a:p>
          <a:p>
            <a:pPr marL="45720" indent="0">
              <a:buNone/>
            </a:pPr>
            <a:r>
              <a:rPr lang="en-US" sz="1600" dirty="0"/>
              <a:t>     while (</a:t>
            </a:r>
            <a:r>
              <a:rPr lang="en-US" sz="1600" dirty="0" err="1"/>
              <a:t>st.hasMoreTokens</a:t>
            </a:r>
            <a:r>
              <a:rPr lang="en-US" sz="1600" dirty="0"/>
              <a:t>())   </a:t>
            </a:r>
          </a:p>
          <a:p>
            <a:pPr marL="45720" indent="0">
              <a:buNone/>
            </a:pPr>
            <a:r>
              <a:rPr lang="en-US" sz="1600" dirty="0"/>
              <a:t>     {    </a:t>
            </a:r>
          </a:p>
          <a:p>
            <a:pPr marL="45720" indent="0">
              <a:buNone/>
            </a:pPr>
            <a:r>
              <a:rPr lang="en-US" sz="1600" dirty="0"/>
              <a:t>         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st.nextToken</a:t>
            </a:r>
            <a:r>
              <a:rPr lang="en-US" sz="1600" dirty="0"/>
              <a:t>());    </a:t>
            </a:r>
          </a:p>
          <a:p>
            <a:pPr marL="45720" indent="0">
              <a:buNone/>
            </a:pPr>
            <a:r>
              <a:rPr lang="en-US" sz="1600" dirty="0"/>
              <a:t>     }    </a:t>
            </a:r>
          </a:p>
          <a:p>
            <a:pPr marL="45720" indent="0">
              <a:buNone/>
            </a:pPr>
            <a:r>
              <a:rPr lang="en-US" sz="1600" dirty="0"/>
              <a:t> }    </a:t>
            </a:r>
          </a:p>
          <a:p>
            <a:pPr marL="45720" indent="0">
              <a:buNone/>
            </a:pPr>
            <a:r>
              <a:rPr lang="en-US" sz="1600" dirty="0"/>
              <a:t>}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4648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Demonstrating </a:t>
            </a:r>
          </a:p>
          <a:p>
            <a:r>
              <a:rPr lang="en-US" dirty="0">
                <a:solidFill>
                  <a:srgbClr val="FFFF00"/>
                </a:solidFill>
              </a:rPr>
              <a:t>methods </a:t>
            </a:r>
          </a:p>
          <a:p>
            <a:r>
              <a:rPr lang="en-US" dirty="0">
                <a:solidFill>
                  <a:srgbClr val="FFFF00"/>
                </a:solidFill>
              </a:rPr>
              <a:t>from </a:t>
            </a:r>
          </a:p>
          <a:p>
            <a:r>
              <a:rPr lang="en-US" dirty="0" err="1">
                <a:solidFill>
                  <a:srgbClr val="FFFF00"/>
                </a:solidFill>
              </a:rPr>
              <a:t>StringTokenizer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r>
              <a:rPr lang="en-US" dirty="0">
                <a:solidFill>
                  <a:srgbClr val="FFFF00"/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9316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1"/>
            <a:ext cx="7315200" cy="5166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class Testarray1{  </a:t>
            </a:r>
          </a:p>
          <a:p>
            <a:pPr marL="45720" indent="0">
              <a:buNone/>
            </a:pPr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pPr marL="4572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[]={33,3,4,5};  </a:t>
            </a:r>
          </a:p>
          <a:p>
            <a:pPr marL="45720" indent="0">
              <a:buNone/>
            </a:pPr>
            <a:r>
              <a:rPr lang="en-US" sz="2400" dirty="0"/>
              <a:t>//printing array using for-each loop  </a:t>
            </a:r>
          </a:p>
          <a:p>
            <a:pPr marL="45720" indent="0">
              <a:buNone/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i:arr)  </a:t>
            </a:r>
          </a:p>
          <a:p>
            <a:pPr marL="45720" indent="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(i);  </a:t>
            </a:r>
          </a:p>
          <a:p>
            <a:pPr marL="45720" indent="0">
              <a:buNone/>
            </a:pPr>
            <a:r>
              <a:rPr lang="en-US" sz="2400" dirty="0"/>
              <a:t>}}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0" y="4200437"/>
            <a:ext cx="5052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33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5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19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1"/>
            <a:ext cx="7315200" cy="6080760"/>
          </a:xfrm>
        </p:spPr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/>
              <a:t>The Java Virtual Machine (JVM) throws an </a:t>
            </a:r>
            <a:r>
              <a:rPr lang="en-US" sz="2400" dirty="0" err="1"/>
              <a:t>ArrayIndexOutOfBoundsException</a:t>
            </a:r>
            <a:r>
              <a:rPr lang="en-US" sz="2400" dirty="0"/>
              <a:t> if length of the array in negative, equal to the array size or greater than the array size while traversing the array.</a:t>
            </a:r>
          </a:p>
          <a:p>
            <a:endParaRPr lang="en-US" sz="2400" dirty="0"/>
          </a:p>
          <a:p>
            <a:pPr marL="45720" indent="0">
              <a:buNone/>
            </a:pPr>
            <a:r>
              <a:rPr lang="en-US" dirty="0"/>
              <a:t>public class </a:t>
            </a:r>
            <a:r>
              <a:rPr lang="en-US" dirty="0" err="1"/>
              <a:t>TestArrayException</a:t>
            </a:r>
            <a:r>
              <a:rPr lang="en-US" dirty="0"/>
              <a:t>{  </a:t>
            </a:r>
          </a:p>
          <a:p>
            <a:pPr marL="4572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4572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[]={50,60,70,80};  </a:t>
            </a:r>
          </a:p>
          <a:p>
            <a:pPr marL="4572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i=0;i&lt;=</a:t>
            </a:r>
            <a:r>
              <a:rPr lang="en-US" dirty="0" err="1"/>
              <a:t>arr.length;i</a:t>
            </a:r>
            <a:r>
              <a:rPr lang="en-US" dirty="0"/>
              <a:t>++){  </a:t>
            </a:r>
          </a:p>
          <a:p>
            <a:pPr marL="4572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[i]);  </a:t>
            </a:r>
          </a:p>
          <a:p>
            <a:pPr marL="45720" indent="0">
              <a:buNone/>
            </a:pPr>
            <a:r>
              <a:rPr lang="en-US" dirty="0"/>
              <a:t>}  </a:t>
            </a:r>
          </a:p>
          <a:p>
            <a:pPr marL="45720" indent="0">
              <a:buNone/>
            </a:pPr>
            <a:r>
              <a:rPr lang="en-US" dirty="0"/>
              <a:t>}}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6200" y="4899629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Exception in thread "main" </a:t>
            </a:r>
            <a:r>
              <a:rPr lang="en-US" sz="1200" dirty="0" err="1">
                <a:solidFill>
                  <a:srgbClr val="FFFF00"/>
                </a:solidFill>
              </a:rPr>
              <a:t>java.lang.ArrayIndexOutOfBoundsException</a:t>
            </a:r>
            <a:r>
              <a:rPr lang="en-US" sz="1200" dirty="0">
                <a:solidFill>
                  <a:srgbClr val="FFFF00"/>
                </a:solidFill>
              </a:rPr>
              <a:t>: 4</a:t>
            </a:r>
          </a:p>
          <a:p>
            <a:r>
              <a:rPr lang="en-US" sz="1200" dirty="0">
                <a:solidFill>
                  <a:srgbClr val="FFFF00"/>
                </a:solidFill>
              </a:rPr>
              <a:t>At </a:t>
            </a:r>
            <a:r>
              <a:rPr lang="en-US" sz="1200" dirty="0" err="1">
                <a:solidFill>
                  <a:srgbClr val="FFFF00"/>
                </a:solidFill>
              </a:rPr>
              <a:t>TestArrayException.main</a:t>
            </a:r>
            <a:r>
              <a:rPr lang="en-US" sz="1200" dirty="0">
                <a:solidFill>
                  <a:srgbClr val="FFFF00"/>
                </a:solidFill>
              </a:rPr>
              <a:t>(TestArrayException.java:5)</a:t>
            </a:r>
          </a:p>
          <a:p>
            <a:r>
              <a:rPr lang="en-US" dirty="0">
                <a:solidFill>
                  <a:srgbClr val="FFFF00"/>
                </a:solidFill>
              </a:rPr>
              <a:t>50</a:t>
            </a:r>
          </a:p>
          <a:p>
            <a:r>
              <a:rPr lang="en-US" dirty="0">
                <a:solidFill>
                  <a:srgbClr val="FFFF00"/>
                </a:solidFill>
              </a:rPr>
              <a:t>60</a:t>
            </a:r>
          </a:p>
          <a:p>
            <a:r>
              <a:rPr lang="en-US" dirty="0">
                <a:solidFill>
                  <a:srgbClr val="FFFF00"/>
                </a:solidFill>
              </a:rPr>
              <a:t>70</a:t>
            </a:r>
          </a:p>
          <a:p>
            <a:r>
              <a:rPr lang="en-US" dirty="0">
                <a:solidFill>
                  <a:srgbClr val="FFFF00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3598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Array to a Method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1"/>
            <a:ext cx="7315200" cy="493776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class Testarray2{  </a:t>
            </a:r>
          </a:p>
          <a:p>
            <a:pPr marL="45720" indent="0">
              <a:buNone/>
            </a:pPr>
            <a:r>
              <a:rPr lang="en-US" dirty="0"/>
              <a:t>static void min(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[]){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min=</a:t>
            </a:r>
            <a:r>
              <a:rPr lang="en-US" dirty="0" err="1"/>
              <a:t>arr</a:t>
            </a:r>
            <a:r>
              <a:rPr lang="en-US" dirty="0"/>
              <a:t>[0];  </a:t>
            </a:r>
          </a:p>
          <a:p>
            <a:pPr marL="45720" indent="0">
              <a:buNone/>
            </a:pPr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i=1;i&lt;</a:t>
            </a:r>
            <a:r>
              <a:rPr lang="en-US" dirty="0" err="1"/>
              <a:t>arr.length;i</a:t>
            </a:r>
            <a:r>
              <a:rPr lang="en-US" dirty="0"/>
              <a:t>++)  </a:t>
            </a:r>
          </a:p>
          <a:p>
            <a:pPr marL="45720" indent="0">
              <a:buNone/>
            </a:pPr>
            <a:r>
              <a:rPr lang="en-US" dirty="0"/>
              <a:t>     if(min&gt;</a:t>
            </a:r>
            <a:r>
              <a:rPr lang="en-US" dirty="0" err="1"/>
              <a:t>arr</a:t>
            </a:r>
            <a:r>
              <a:rPr lang="en-US" dirty="0"/>
              <a:t>[i])  </a:t>
            </a:r>
          </a:p>
          <a:p>
            <a:pPr marL="45720" indent="0">
              <a:buNone/>
            </a:pPr>
            <a:r>
              <a:rPr lang="en-US" dirty="0"/>
              <a:t>      min=</a:t>
            </a:r>
            <a:r>
              <a:rPr lang="en-US" dirty="0" err="1"/>
              <a:t>arr</a:t>
            </a:r>
            <a:r>
              <a:rPr lang="en-US" dirty="0"/>
              <a:t>[i];  </a:t>
            </a:r>
          </a:p>
          <a:p>
            <a:pPr marL="45720" indent="0">
              <a:buNone/>
            </a:pPr>
            <a:r>
              <a:rPr lang="en-US" dirty="0"/>
              <a:t>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(min);  </a:t>
            </a:r>
          </a:p>
          <a:p>
            <a:pPr marL="45720" indent="0">
              <a:buNone/>
            </a:pPr>
            <a:r>
              <a:rPr lang="en-US" dirty="0"/>
              <a:t>    }  </a:t>
            </a:r>
          </a:p>
          <a:p>
            <a:pPr marL="45720" indent="0">
              <a:buNone/>
            </a:pPr>
            <a:r>
              <a:rPr lang="en-US" dirty="0"/>
              <a:t>     </a:t>
            </a:r>
          </a:p>
          <a:p>
            <a:pPr marL="4572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a[]={33,3,4,5}; </a:t>
            </a:r>
          </a:p>
          <a:p>
            <a:pPr marL="45720" indent="0">
              <a:buNone/>
            </a:pPr>
            <a:r>
              <a:rPr lang="en-US" dirty="0"/>
              <a:t>    min(a);//passing array to method  </a:t>
            </a:r>
          </a:p>
          <a:p>
            <a:pPr marL="45720" indent="0">
              <a:buNone/>
            </a:pPr>
            <a:r>
              <a:rPr lang="en-US" dirty="0"/>
              <a:t>    }} </a:t>
            </a:r>
          </a:p>
        </p:txBody>
      </p:sp>
    </p:spTree>
    <p:extLst>
      <p:ext uri="{BB962C8B-B14F-4D97-AF65-F5344CB8AC3E}">
        <p14:creationId xmlns:p14="http://schemas.microsoft.com/office/powerpoint/2010/main" val="201315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1"/>
            <a:ext cx="7315200" cy="60807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 //Java Program to return an array from the method  </a:t>
            </a:r>
          </a:p>
          <a:p>
            <a:pPr marL="45720" indent="0">
              <a:buNone/>
            </a:pPr>
            <a:r>
              <a:rPr lang="en-US" dirty="0"/>
              <a:t>    class </a:t>
            </a:r>
            <a:r>
              <a:rPr lang="en-US" dirty="0" err="1"/>
              <a:t>TestReturnArray</a:t>
            </a:r>
            <a:r>
              <a:rPr lang="en-US" dirty="0"/>
              <a:t>{  </a:t>
            </a:r>
          </a:p>
          <a:p>
            <a:pPr marL="45720" indent="0">
              <a:buNone/>
            </a:pPr>
            <a:r>
              <a:rPr lang="en-US" dirty="0"/>
              <a:t>    //creating method which returns an array  </a:t>
            </a:r>
          </a:p>
          <a:p>
            <a:pPr marL="45720" indent="0">
              <a:buNone/>
            </a:pPr>
            <a:r>
              <a:rPr lang="en-US" dirty="0"/>
              <a:t>    static </a:t>
            </a:r>
            <a:r>
              <a:rPr lang="en-US" dirty="0" err="1"/>
              <a:t>int</a:t>
            </a:r>
            <a:r>
              <a:rPr lang="en-US" dirty="0"/>
              <a:t>[] get(){  </a:t>
            </a:r>
          </a:p>
          <a:p>
            <a:pPr marL="45720" indent="0">
              <a:buNone/>
            </a:pPr>
            <a:r>
              <a:rPr lang="en-US" dirty="0"/>
              <a:t>    return new </a:t>
            </a:r>
            <a:r>
              <a:rPr lang="en-US" dirty="0" err="1"/>
              <a:t>int</a:t>
            </a:r>
            <a:r>
              <a:rPr lang="en-US" dirty="0"/>
              <a:t>[]{10,30,50,90,60};  </a:t>
            </a:r>
          </a:p>
          <a:p>
            <a:pPr marL="45720" indent="0">
              <a:buNone/>
            </a:pPr>
            <a:r>
              <a:rPr lang="en-US" dirty="0"/>
              <a:t>    }  </a:t>
            </a:r>
          </a:p>
          <a:p>
            <a:pPr marL="45720" indent="0">
              <a:buNone/>
            </a:pPr>
            <a:r>
              <a:rPr lang="en-US" dirty="0"/>
              <a:t>      </a:t>
            </a:r>
          </a:p>
          <a:p>
            <a:pPr marL="4572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45720" indent="0">
              <a:buNone/>
            </a:pPr>
            <a:r>
              <a:rPr lang="en-US" dirty="0"/>
              <a:t>    //calling method which returns an array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[]=get();  </a:t>
            </a:r>
          </a:p>
          <a:p>
            <a:pPr marL="45720" indent="0">
              <a:buNone/>
            </a:pPr>
            <a:r>
              <a:rPr lang="en-US" dirty="0"/>
              <a:t>    //printing the values of an array  </a:t>
            </a:r>
          </a:p>
          <a:p>
            <a:pPr marL="45720" indent="0">
              <a:buNone/>
            </a:pPr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i=0;i&lt;</a:t>
            </a:r>
            <a:r>
              <a:rPr lang="en-US" dirty="0" err="1"/>
              <a:t>arr.length;i</a:t>
            </a:r>
            <a:r>
              <a:rPr lang="en-US" dirty="0"/>
              <a:t>++)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[i]);  </a:t>
            </a:r>
          </a:p>
          <a:p>
            <a:pPr marL="45720" indent="0">
              <a:buNone/>
            </a:pPr>
            <a:r>
              <a:rPr lang="en-US" dirty="0"/>
              <a:t>    }} </a:t>
            </a:r>
          </a:p>
        </p:txBody>
      </p:sp>
    </p:spTree>
    <p:extLst>
      <p:ext uri="{BB962C8B-B14F-4D97-AF65-F5344CB8AC3E}">
        <p14:creationId xmlns:p14="http://schemas.microsoft.com/office/powerpoint/2010/main" val="359462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Multidimensional Array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1"/>
            <a:ext cx="7315200" cy="4785360"/>
          </a:xfrm>
        </p:spPr>
        <p:txBody>
          <a:bodyPr>
            <a:normAutofit/>
          </a:bodyPr>
          <a:lstStyle/>
          <a:p>
            <a:r>
              <a:rPr lang="en-US" sz="2400" dirty="0" err="1"/>
              <a:t>dataType</a:t>
            </a:r>
            <a:r>
              <a:rPr lang="en-US" sz="2400" dirty="0"/>
              <a:t>[][] </a:t>
            </a:r>
            <a:r>
              <a:rPr lang="en-US" sz="2400" dirty="0" err="1"/>
              <a:t>arrayRefVar</a:t>
            </a:r>
            <a:r>
              <a:rPr lang="en-US" sz="2400" dirty="0"/>
              <a:t>; (or)  </a:t>
            </a:r>
          </a:p>
          <a:p>
            <a:r>
              <a:rPr lang="en-US" sz="2400" dirty="0" err="1"/>
              <a:t>dataType</a:t>
            </a:r>
            <a:r>
              <a:rPr lang="en-US" sz="2400" dirty="0"/>
              <a:t> [][]</a:t>
            </a:r>
            <a:r>
              <a:rPr lang="en-US" sz="2400" dirty="0" err="1"/>
              <a:t>arrayRefVar</a:t>
            </a:r>
            <a:r>
              <a:rPr lang="en-US" sz="2400" dirty="0"/>
              <a:t>; (or)  </a:t>
            </a:r>
          </a:p>
          <a:p>
            <a:r>
              <a:rPr lang="en-US" sz="2400" dirty="0" err="1"/>
              <a:t>dataType</a:t>
            </a:r>
            <a:r>
              <a:rPr lang="en-US" sz="2400" dirty="0"/>
              <a:t> </a:t>
            </a:r>
            <a:r>
              <a:rPr lang="en-US" sz="2400" dirty="0" err="1"/>
              <a:t>arrayRefVar</a:t>
            </a:r>
            <a:r>
              <a:rPr lang="en-US" sz="2400" dirty="0"/>
              <a:t>[][]; (or)  </a:t>
            </a:r>
          </a:p>
          <a:p>
            <a:r>
              <a:rPr lang="en-US" sz="2400" dirty="0" err="1"/>
              <a:t>dataType</a:t>
            </a:r>
            <a:r>
              <a:rPr lang="en-US" sz="2400" dirty="0"/>
              <a:t> []</a:t>
            </a:r>
            <a:r>
              <a:rPr lang="en-US" sz="2400" dirty="0" err="1"/>
              <a:t>arrayRefVar</a:t>
            </a:r>
            <a:r>
              <a:rPr lang="en-US" sz="2400" dirty="0"/>
              <a:t>[];  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[][] </a:t>
            </a:r>
            <a:r>
              <a:rPr lang="en-US" sz="2400" dirty="0" err="1"/>
              <a:t>arr</a:t>
            </a:r>
            <a:r>
              <a:rPr lang="en-US" sz="2400" dirty="0"/>
              <a:t>=new </a:t>
            </a:r>
            <a:r>
              <a:rPr lang="en-US" sz="2400" dirty="0" err="1"/>
              <a:t>int</a:t>
            </a:r>
            <a:r>
              <a:rPr lang="en-US" sz="2400" dirty="0"/>
              <a:t>[3][3];//3 row and 3 column 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474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1"/>
            <a:ext cx="7315200" cy="5394960"/>
          </a:xfrm>
        </p:spPr>
        <p:txBody>
          <a:bodyPr/>
          <a:lstStyle/>
          <a:p>
            <a:r>
              <a:rPr lang="en-US" b="1" dirty="0"/>
              <a:t>Example to initialize Multidimensional Array in Java</a:t>
            </a:r>
            <a:endParaRPr lang="sv-SE" dirty="0"/>
          </a:p>
          <a:p>
            <a:endParaRPr lang="sv-SE" dirty="0"/>
          </a:p>
          <a:p>
            <a:r>
              <a:rPr lang="sv-SE" dirty="0"/>
              <a:t>arr[0][0]=1;  </a:t>
            </a:r>
          </a:p>
          <a:p>
            <a:r>
              <a:rPr lang="sv-SE" dirty="0"/>
              <a:t>arr[0][1]=2;  </a:t>
            </a:r>
          </a:p>
          <a:p>
            <a:r>
              <a:rPr lang="sv-SE" dirty="0"/>
              <a:t>arr[0][2]=3;  </a:t>
            </a:r>
          </a:p>
          <a:p>
            <a:r>
              <a:rPr lang="sv-SE" dirty="0"/>
              <a:t>arr[1][0]=4;  </a:t>
            </a:r>
          </a:p>
          <a:p>
            <a:r>
              <a:rPr lang="sv-SE" dirty="0"/>
              <a:t>arr[1][1]=5;  </a:t>
            </a:r>
          </a:p>
          <a:p>
            <a:r>
              <a:rPr lang="sv-SE" dirty="0"/>
              <a:t>arr[1][2]=6;  </a:t>
            </a:r>
          </a:p>
          <a:p>
            <a:r>
              <a:rPr lang="sv-SE" dirty="0"/>
              <a:t>arr[2][0]=7;  </a:t>
            </a:r>
          </a:p>
          <a:p>
            <a:r>
              <a:rPr lang="sv-SE" dirty="0"/>
              <a:t>arr[2][1]=8;  </a:t>
            </a:r>
          </a:p>
          <a:p>
            <a:r>
              <a:rPr lang="sv-SE" dirty="0"/>
              <a:t>arr[2][2]=9;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52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10" ma:contentTypeDescription="Create a new document." ma:contentTypeScope="" ma:versionID="65d3f008bd4908cb8586dd64bf8bc3b0">
  <xsd:schema xmlns:xsd="http://www.w3.org/2001/XMLSchema" xmlns:xs="http://www.w3.org/2001/XMLSchema" xmlns:p="http://schemas.microsoft.com/office/2006/metadata/properties" xmlns:ns2="58fe58fc-72d2-4402-86d5-224c40a3db1c" xmlns:ns3="db006866-85db-479e-845d-72725c018b91" targetNamespace="http://schemas.microsoft.com/office/2006/metadata/properties" ma:root="true" ma:fieldsID="390c93f232c1acc73daa562332cca3a0" ns2:_="" ns3:_="">
    <xsd:import namespace="58fe58fc-72d2-4402-86d5-224c40a3db1c"/>
    <xsd:import namespace="db006866-85db-479e-845d-72725c018b9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6866-85db-479e-845d-72725c018b9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f2151c1-64c8-463a-aa9c-296258fdadfc}" ma:internalName="TaxCatchAll" ma:showField="CatchAllData" ma:web="db006866-85db-479e-845d-72725c018b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fe58fc-72d2-4402-86d5-224c40a3db1c">
      <Terms xmlns="http://schemas.microsoft.com/office/infopath/2007/PartnerControls"/>
    </lcf76f155ced4ddcb4097134ff3c332f>
    <TaxCatchAll xmlns="db006866-85db-479e-845d-72725c018b91" xsi:nil="true"/>
  </documentManagement>
</p:properties>
</file>

<file path=customXml/itemProps1.xml><?xml version="1.0" encoding="utf-8"?>
<ds:datastoreItem xmlns:ds="http://schemas.openxmlformats.org/officeDocument/2006/customXml" ds:itemID="{C5B70854-F0E4-49F8-9936-37B346F5E8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653938-8ED9-4350-8F93-7B24F95F0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fe58fc-72d2-4402-86d5-224c40a3db1c"/>
    <ds:schemaRef ds:uri="db006866-85db-479e-845d-72725c018b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046350-C499-4FB3-B3B6-F335BAA3F154}">
  <ds:schemaRefs>
    <ds:schemaRef ds:uri="http://schemas.microsoft.com/office/2006/metadata/properties"/>
    <ds:schemaRef ds:uri="http://schemas.microsoft.com/office/infopath/2007/PartnerControls"/>
    <ds:schemaRef ds:uri="58fe58fc-72d2-4402-86d5-224c40a3db1c"/>
    <ds:schemaRef ds:uri="db006866-85db-479e-845d-72725c018b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949</TotalTime>
  <Words>1977</Words>
  <Application>Microsoft Office PowerPoint</Application>
  <PresentationFormat>On-screen Show (4:3)</PresentationFormat>
  <Paragraphs>435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Perspective</vt:lpstr>
      <vt:lpstr>Arrays and Strings</vt:lpstr>
      <vt:lpstr>Arrays</vt:lpstr>
      <vt:lpstr>PowerPoint Presentation</vt:lpstr>
      <vt:lpstr>PowerPoint Presentation</vt:lpstr>
      <vt:lpstr>PowerPoint Presentation</vt:lpstr>
      <vt:lpstr>Passing Array to a Method in Java </vt:lpstr>
      <vt:lpstr>PowerPoint Presentation</vt:lpstr>
      <vt:lpstr>Multidimensional Array in Java </vt:lpstr>
      <vt:lpstr>PowerPoint Presentation</vt:lpstr>
      <vt:lpstr>PowerPoint Presentation</vt:lpstr>
      <vt:lpstr>PowerPoint Presentation</vt:lpstr>
      <vt:lpstr>Jagged Array in Java </vt:lpstr>
      <vt:lpstr>PowerPoint Presentation</vt:lpstr>
      <vt:lpstr>Copying a Java Array </vt:lpstr>
      <vt:lpstr>PowerPoint Presentation</vt:lpstr>
      <vt:lpstr>Cloning an Array in Java </vt:lpstr>
      <vt:lpstr>PowerPoint Presentation</vt:lpstr>
      <vt:lpstr>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StringBuffer class</vt:lpstr>
      <vt:lpstr>PowerPoint Presentation</vt:lpstr>
      <vt:lpstr>PowerPoint Presentation</vt:lpstr>
      <vt:lpstr>PowerPoint Presentation</vt:lpstr>
      <vt:lpstr>Java StringBuilder class</vt:lpstr>
      <vt:lpstr>Java toString() Method </vt:lpstr>
      <vt:lpstr>PowerPoint Presentation</vt:lpstr>
      <vt:lpstr>PowerPoint Presentation</vt:lpstr>
      <vt:lpstr>StringTokenizer in Java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Windows User</dc:creator>
  <cp:lastModifiedBy>Admin</cp:lastModifiedBy>
  <cp:revision>66</cp:revision>
  <dcterms:created xsi:type="dcterms:W3CDTF">2022-02-25T04:52:15Z</dcterms:created>
  <dcterms:modified xsi:type="dcterms:W3CDTF">2022-09-05T17:37:57Z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0x0101008D6C2FF4A65BCA4C98CA0E5FCE415DB2</vt:lpwstr>
  </property>
  <property fmtid="{D5CDD505-2E9C-101B-9397-08002B2CF9AE}" pid="3" name="MediaServiceImageTags">
    <vt:lpwstr/>
  </property>
</Properties>
</file>