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68" r:id="rId20"/>
    <p:sldId id="273" r:id="rId21"/>
    <p:sldId id="259" r:id="rId22"/>
    <p:sldId id="257" r:id="rId23"/>
    <p:sldId id="275" r:id="rId24"/>
    <p:sldId id="274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990AB-9A9F-41C5-8627-3224F21AF48D}" v="2" dt="2022-11-20T11:43:4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pudi Anish Rishi" userId="S::sandepudianish.rishi2021@vitstudent.ac.in::96b3ea08-f5f5-4016-a4d5-f59c7e5bc670" providerId="AD" clId="Web-{6E2990AB-9A9F-41C5-8627-3224F21AF48D}"/>
    <pc:docChg chg="modSld">
      <pc:chgData name="Sandepudi Anish Rishi" userId="S::sandepudianish.rishi2021@vitstudent.ac.in::96b3ea08-f5f5-4016-a4d5-f59c7e5bc670" providerId="AD" clId="Web-{6E2990AB-9A9F-41C5-8627-3224F21AF48D}" dt="2022-11-20T11:43:42.034" v="1" actId="1076"/>
      <pc:docMkLst>
        <pc:docMk/>
      </pc:docMkLst>
      <pc:sldChg chg="modSp">
        <pc:chgData name="Sandepudi Anish Rishi" userId="S::sandepudianish.rishi2021@vitstudent.ac.in::96b3ea08-f5f5-4016-a4d5-f59c7e5bc670" providerId="AD" clId="Web-{6E2990AB-9A9F-41C5-8627-3224F21AF48D}" dt="2022-11-20T11:43:42.034" v="1" actId="1076"/>
        <pc:sldMkLst>
          <pc:docMk/>
          <pc:sldMk cId="0" sldId="263"/>
        </pc:sldMkLst>
        <pc:picChg chg="mod">
          <ac:chgData name="Sandepudi Anish Rishi" userId="S::sandepudianish.rishi2021@vitstudent.ac.in::96b3ea08-f5f5-4016-a4d5-f59c7e5bc670" providerId="AD" clId="Web-{6E2990AB-9A9F-41C5-8627-3224F21AF48D}" dt="2022-11-20T11:43:42.034" v="1" actId="1076"/>
          <ac:picMkLst>
            <pc:docMk/>
            <pc:sldMk cId="0" sldId="263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1C69-9F99-402B-B220-6852FE20980E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C964-5366-4A75-8E29-9A128B328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UNIT-VII</a:t>
            </a:r>
            <a:br>
              <a:rPr lang="en-US" dirty="0"/>
            </a:br>
            <a:r>
              <a:rPr lang="en-US" dirty="0"/>
              <a:t>Generics and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6172200" cy="32911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69" y="4114800"/>
            <a:ext cx="90289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7381875" cy="3076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Bounded Types </a:t>
            </a:r>
            <a:br>
              <a:rPr lang="en-US" dirty="0"/>
            </a:br>
            <a:r>
              <a:rPr lang="en-US" dirty="0"/>
              <a:t>(restricting to some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examples any type can be fit </a:t>
            </a:r>
          </a:p>
          <a:p>
            <a:r>
              <a:rPr lang="en-US" dirty="0"/>
              <a:t>Like </a:t>
            </a:r>
            <a:r>
              <a:rPr lang="en-US" dirty="0" err="1"/>
              <a:t>Integer,Float,Double</a:t>
            </a:r>
            <a:r>
              <a:rPr lang="en-US" dirty="0"/>
              <a:t> and String</a:t>
            </a:r>
          </a:p>
          <a:p>
            <a:r>
              <a:rPr lang="en-US" dirty="0"/>
              <a:t>If to restrict the String type by allowing </a:t>
            </a:r>
            <a:r>
              <a:rPr lang="en-US" dirty="0" err="1"/>
              <a:t>Integer,Float,Double</a:t>
            </a:r>
            <a:endParaRPr lang="en-US" dirty="0"/>
          </a:p>
          <a:p>
            <a:r>
              <a:rPr lang="en-US" dirty="0"/>
              <a:t>Bounding to Number Type</a:t>
            </a:r>
          </a:p>
          <a:p>
            <a:r>
              <a:rPr lang="en-US" dirty="0" err="1"/>
              <a:t>Integer,Float,Double</a:t>
            </a:r>
            <a:r>
              <a:rPr lang="en-US" dirty="0"/>
              <a:t> are subclasses of Number class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0563"/>
            <a:ext cx="9267825" cy="547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233363"/>
            <a:ext cx="8543925" cy="6391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while using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868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:Generic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896050"/>
            <a:ext cx="7010400" cy="5961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57275"/>
            <a:ext cx="8010525" cy="580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interfaces and classes that provide state-of-the-art technology for managing groups of objects</a:t>
            </a:r>
          </a:p>
          <a:p>
            <a:r>
              <a:rPr lang="en-US" dirty="0"/>
              <a:t>Group of objects- dynamic arrays, linked lists, trees, and hash tables</a:t>
            </a:r>
          </a:p>
          <a:p>
            <a:r>
              <a:rPr lang="en-US" dirty="0"/>
              <a:t>Easy to handle group of objects</a:t>
            </a:r>
          </a:p>
          <a:p>
            <a:r>
              <a:rPr lang="en-US" dirty="0"/>
              <a:t>Pre-collections, java provided classes such as Vector, Dictionary, Stack and Properties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905000"/>
            <a:ext cx="88296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Collections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, and </a:t>
            </a:r>
            <a:r>
              <a:rPr lang="en-US" dirty="0" err="1"/>
              <a:t>TreeSet</a:t>
            </a:r>
            <a:endParaRPr lang="en-US" dirty="0"/>
          </a:p>
          <a:p>
            <a:r>
              <a:rPr lang="en-US" dirty="0"/>
              <a:t>Algorithms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Collection </a:t>
            </a:r>
            <a:r>
              <a:rPr lang="en-US" dirty="0"/>
              <a:t>extends the </a:t>
            </a:r>
            <a:r>
              <a:rPr lang="en-US" b="1" dirty="0" err="1"/>
              <a:t>Iterable</a:t>
            </a:r>
            <a:r>
              <a:rPr lang="en-US" b="1" dirty="0"/>
              <a:t>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664891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" y="648866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: https://marcus-biel.com/wp-content/uploads/2015/08/class-and-interface-hierarchy.png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1708"/>
            <a:ext cx="6781800" cy="483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it 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UnsupportedOperationException</a:t>
            </a:r>
            <a:endParaRPr lang="en-US" dirty="0"/>
          </a:p>
          <a:p>
            <a:r>
              <a:rPr lang="en-US" dirty="0" err="1"/>
              <a:t>NullPointerException</a:t>
            </a:r>
            <a:endParaRPr lang="en-US" dirty="0"/>
          </a:p>
          <a:p>
            <a:r>
              <a:rPr lang="en-US" dirty="0" err="1"/>
              <a:t>ClassCastException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b="1" dirty="0"/>
              <a:t> Class</a:t>
            </a:r>
          </a:p>
          <a:p>
            <a:r>
              <a:rPr lang="en-US" b="1" dirty="0" err="1"/>
              <a:t>LinkedList</a:t>
            </a:r>
            <a:r>
              <a:rPr lang="en-US" b="1" dirty="0"/>
              <a:t> Class</a:t>
            </a:r>
          </a:p>
          <a:p>
            <a:r>
              <a:rPr lang="en-US" b="1" dirty="0"/>
              <a:t>Hash Class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</a:t>
            </a:r>
            <a:r>
              <a:rPr lang="en-US" b="1" dirty="0" err="1"/>
              <a:t>AbstractList</a:t>
            </a:r>
            <a:r>
              <a:rPr lang="en-US" b="1" dirty="0"/>
              <a:t> </a:t>
            </a:r>
            <a:r>
              <a:rPr lang="en-US" dirty="0"/>
              <a:t>and implements the </a:t>
            </a:r>
            <a:r>
              <a:rPr lang="en-US" b="1" dirty="0"/>
              <a:t>List interface</a:t>
            </a:r>
          </a:p>
          <a:p>
            <a:r>
              <a:rPr lang="en-US" dirty="0"/>
              <a:t>supports dynamic arrays, dynamically increase or decrease in size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114800"/>
            <a:ext cx="4821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Constructors: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/>
              <a:t>ArrayList</a:t>
            </a:r>
            <a:r>
              <a:rPr lang="en-US" sz="2400" b="1" dirty="0"/>
              <a:t>( 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/>
              <a:t>ArrayList</a:t>
            </a:r>
            <a:r>
              <a:rPr lang="en-US" sz="2400" b="1" dirty="0"/>
              <a:t>(Collection&lt;? extends E&gt; </a:t>
            </a:r>
            <a:r>
              <a:rPr lang="en-US" sz="2400" b="1" i="1" dirty="0"/>
              <a:t>c)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/>
              <a:t>ArrayList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i="1" dirty="0"/>
              <a:t>capacity)</a:t>
            </a:r>
            <a:endParaRPr 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0"/>
            <a:ext cx="7166770" cy="698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package fdpDay5;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java.util</a:t>
            </a:r>
            <a:r>
              <a:rPr lang="en-US" sz="2800" dirty="0"/>
              <a:t>.*;</a:t>
            </a:r>
          </a:p>
          <a:p>
            <a:r>
              <a:rPr lang="en-US" sz="2800" dirty="0"/>
              <a:t>class </a:t>
            </a:r>
            <a:r>
              <a:rPr lang="en-US" sz="2800" dirty="0" err="1"/>
              <a:t>arrList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err="1"/>
              <a:t>ArrayList</a:t>
            </a:r>
            <a:r>
              <a:rPr lang="en-US" sz="2800" dirty="0"/>
              <a:t>&lt;String&gt; al=new </a:t>
            </a:r>
            <a:r>
              <a:rPr lang="en-US" sz="2800" dirty="0" err="1"/>
              <a:t>ArrayList</a:t>
            </a:r>
            <a:r>
              <a:rPr lang="en-US" sz="2800" dirty="0"/>
              <a:t>&lt;String&gt;();</a:t>
            </a:r>
          </a:p>
          <a:p>
            <a:r>
              <a:rPr lang="en-US" sz="2800" dirty="0" err="1"/>
              <a:t>System.out.println</a:t>
            </a:r>
            <a:r>
              <a:rPr lang="en-US" sz="2800" dirty="0"/>
              <a:t>("initial size is "+</a:t>
            </a:r>
            <a:r>
              <a:rPr lang="en-US" sz="2800" dirty="0" err="1"/>
              <a:t>al.size</a:t>
            </a:r>
            <a:r>
              <a:rPr lang="en-US" sz="2800" dirty="0"/>
              <a:t>());</a:t>
            </a:r>
          </a:p>
          <a:p>
            <a:r>
              <a:rPr lang="en-US" sz="2800" dirty="0" err="1"/>
              <a:t>al.add</a:t>
            </a:r>
            <a:r>
              <a:rPr lang="en-US" sz="2800" dirty="0"/>
              <a:t>("one");</a:t>
            </a:r>
          </a:p>
          <a:p>
            <a:r>
              <a:rPr lang="en-US" sz="2800" dirty="0" err="1"/>
              <a:t>al.add</a:t>
            </a:r>
            <a:r>
              <a:rPr lang="en-US" sz="2800" dirty="0"/>
              <a:t>("two");</a:t>
            </a:r>
          </a:p>
          <a:p>
            <a:r>
              <a:rPr lang="en-US" sz="2800" dirty="0" err="1"/>
              <a:t>al.add</a:t>
            </a:r>
            <a:r>
              <a:rPr lang="en-US" sz="2800" dirty="0"/>
              <a:t>("three");</a:t>
            </a:r>
          </a:p>
          <a:p>
            <a:r>
              <a:rPr lang="en-US" sz="2800" dirty="0" err="1"/>
              <a:t>al.add</a:t>
            </a:r>
            <a:r>
              <a:rPr lang="en-US" sz="2800" dirty="0"/>
              <a:t>("four");</a:t>
            </a:r>
          </a:p>
          <a:p>
            <a:r>
              <a:rPr lang="en-US" sz="2800" dirty="0" err="1"/>
              <a:t>System.out.println</a:t>
            </a:r>
            <a:r>
              <a:rPr lang="en-US" sz="2800" dirty="0"/>
              <a:t>(" size is "+</a:t>
            </a:r>
            <a:r>
              <a:rPr lang="en-US" sz="2800" dirty="0" err="1"/>
              <a:t>al.size</a:t>
            </a:r>
            <a:r>
              <a:rPr lang="en-US" sz="2800" dirty="0"/>
              <a:t>());</a:t>
            </a:r>
          </a:p>
          <a:p>
            <a:r>
              <a:rPr lang="en-US" sz="2800" dirty="0" err="1"/>
              <a:t>System.out.println</a:t>
            </a:r>
            <a:r>
              <a:rPr lang="en-US" sz="2800" dirty="0"/>
              <a:t>("display the contents\n"+al);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Class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extends </a:t>
            </a:r>
            <a:r>
              <a:rPr lang="en-US" sz="2400" b="1" dirty="0" err="1"/>
              <a:t>AbstractSequentialList</a:t>
            </a:r>
            <a:r>
              <a:rPr lang="en-US" sz="2400" b="1" dirty="0"/>
              <a:t> and implements the List, </a:t>
            </a:r>
            <a:r>
              <a:rPr lang="en-US" sz="2400" b="1" dirty="0" err="1"/>
              <a:t>Deque</a:t>
            </a:r>
            <a:r>
              <a:rPr lang="en-US" sz="2400" b="1" dirty="0"/>
              <a:t>, and Queue interfaces</a:t>
            </a:r>
          </a:p>
          <a:p>
            <a:r>
              <a:rPr lang="en-US" sz="2400" b="1" dirty="0" err="1"/>
              <a:t>addFirst</a:t>
            </a:r>
            <a:r>
              <a:rPr lang="en-US" sz="2400" b="1" dirty="0"/>
              <a:t>( ) or </a:t>
            </a:r>
            <a:r>
              <a:rPr lang="en-US" sz="2400" b="1" dirty="0" err="1"/>
              <a:t>offerFirst</a:t>
            </a:r>
            <a:r>
              <a:rPr lang="en-US" sz="2400" b="1" dirty="0"/>
              <a:t>( )</a:t>
            </a:r>
          </a:p>
          <a:p>
            <a:r>
              <a:rPr lang="en-US" sz="2400" b="1" dirty="0" err="1"/>
              <a:t>addLast</a:t>
            </a:r>
            <a:r>
              <a:rPr lang="en-US" sz="2400" b="1" dirty="0"/>
              <a:t>( ) or </a:t>
            </a:r>
            <a:r>
              <a:rPr lang="en-US" sz="2400" b="1" dirty="0" err="1"/>
              <a:t>offerLast</a:t>
            </a:r>
            <a:r>
              <a:rPr lang="en-US" sz="2400" b="1" dirty="0"/>
              <a:t>( )</a:t>
            </a:r>
          </a:p>
          <a:p>
            <a:r>
              <a:rPr lang="en-US" sz="2400" b="1" dirty="0" err="1"/>
              <a:t>getFirst</a:t>
            </a:r>
            <a:r>
              <a:rPr lang="en-US" sz="2400" b="1" dirty="0"/>
              <a:t>( ) or </a:t>
            </a:r>
            <a:r>
              <a:rPr lang="en-US" sz="2400" b="1" dirty="0" err="1"/>
              <a:t>peekFirst</a:t>
            </a:r>
            <a:r>
              <a:rPr lang="en-US" sz="2400" b="1" dirty="0"/>
              <a:t>( )</a:t>
            </a:r>
          </a:p>
          <a:p>
            <a:r>
              <a:rPr lang="en-US" sz="2400" b="1" dirty="0" err="1"/>
              <a:t>getLast</a:t>
            </a:r>
            <a:r>
              <a:rPr lang="en-US" sz="2400" b="1" dirty="0"/>
              <a:t>( ) or </a:t>
            </a:r>
            <a:r>
              <a:rPr lang="en-US" sz="2400" b="1" dirty="0" err="1"/>
              <a:t>peekLast</a:t>
            </a:r>
            <a:r>
              <a:rPr lang="en-US" sz="2400" b="1" dirty="0"/>
              <a:t>( )</a:t>
            </a:r>
          </a:p>
          <a:p>
            <a:r>
              <a:rPr lang="en-US" sz="2400" b="1" dirty="0" err="1"/>
              <a:t>removeFirst</a:t>
            </a:r>
            <a:r>
              <a:rPr lang="en-US" sz="2400" b="1" dirty="0"/>
              <a:t>( ) or </a:t>
            </a:r>
            <a:r>
              <a:rPr lang="en-US" sz="2400" b="1" dirty="0" err="1"/>
              <a:t>pollFirst</a:t>
            </a:r>
            <a:r>
              <a:rPr lang="en-US" sz="2400" b="1" dirty="0"/>
              <a:t>( )</a:t>
            </a:r>
          </a:p>
          <a:p>
            <a:r>
              <a:rPr lang="en-US" sz="2400" b="1" dirty="0" err="1"/>
              <a:t>removeLast</a:t>
            </a:r>
            <a:r>
              <a:rPr lang="en-US" sz="2400" b="1" dirty="0"/>
              <a:t>( ) or </a:t>
            </a:r>
            <a:r>
              <a:rPr lang="en-US" sz="2400" b="1" dirty="0" err="1"/>
              <a:t>pollLast</a:t>
            </a:r>
            <a:r>
              <a:rPr lang="en-US" sz="2400" b="1" dirty="0"/>
              <a:t>()</a:t>
            </a:r>
          </a:p>
          <a:p>
            <a:r>
              <a:rPr lang="en-US" sz="2400" b="1" dirty="0"/>
              <a:t>remove()</a:t>
            </a:r>
          </a:p>
          <a:p>
            <a:r>
              <a:rPr lang="en-US" sz="2400" b="1" dirty="0"/>
              <a:t>get(</a:t>
            </a:r>
            <a:r>
              <a:rPr lang="en-US" sz="2400" b="1" dirty="0" err="1"/>
              <a:t>i</a:t>
            </a:r>
            <a:r>
              <a:rPr lang="en-US" sz="2400" b="1" dirty="0"/>
              <a:t>)  -&gt; returns value at given index</a:t>
            </a:r>
          </a:p>
          <a:p>
            <a:r>
              <a:rPr lang="en-US" sz="2400" b="1" dirty="0"/>
              <a:t>set(</a:t>
            </a:r>
            <a:r>
              <a:rPr lang="en-US" sz="2400" b="1" dirty="0" err="1"/>
              <a:t>i,new_value</a:t>
            </a:r>
            <a:r>
              <a:rPr lang="en-US" sz="2400" b="1" dirty="0"/>
              <a:t>)-&gt;updates the index </a:t>
            </a:r>
            <a:r>
              <a:rPr lang="en-US" sz="2400" b="1" dirty="0" err="1"/>
              <a:t>i</a:t>
            </a:r>
            <a:r>
              <a:rPr lang="en-US" sz="2400" b="1" dirty="0"/>
              <a:t> value  by </a:t>
            </a:r>
            <a:r>
              <a:rPr lang="en-US" sz="2400" b="1" dirty="0" err="1"/>
              <a:t>new_value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6413615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package fdpDay5;</a:t>
            </a:r>
          </a:p>
          <a:p>
            <a:r>
              <a:rPr lang="en-US" sz="2400" b="1" dirty="0"/>
              <a:t>import </a:t>
            </a:r>
            <a:r>
              <a:rPr lang="en-US" sz="2400" b="1" dirty="0" err="1"/>
              <a:t>java.util</a:t>
            </a:r>
            <a:r>
              <a:rPr lang="en-US" sz="2400" b="1" dirty="0"/>
              <a:t>.*;</a:t>
            </a:r>
          </a:p>
          <a:p>
            <a:r>
              <a:rPr lang="en-US" sz="2400" b="1" dirty="0"/>
              <a:t>class </a:t>
            </a:r>
            <a:r>
              <a:rPr lang="en-US" sz="2400" b="1" dirty="0" err="1"/>
              <a:t>linkList</a:t>
            </a:r>
            <a:endParaRPr lang="en-US" sz="2400" b="1" dirty="0"/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 err="1"/>
              <a:t>LinkedList</a:t>
            </a:r>
            <a:r>
              <a:rPr lang="en-US" sz="2400" b="1" dirty="0"/>
              <a:t>&lt;Integer&gt; </a:t>
            </a:r>
            <a:r>
              <a:rPr lang="en-US" sz="2400" b="1" dirty="0" err="1"/>
              <a:t>ll</a:t>
            </a:r>
            <a:r>
              <a:rPr lang="en-US" sz="2400" b="1" dirty="0"/>
              <a:t>=new </a:t>
            </a:r>
            <a:r>
              <a:rPr lang="en-US" sz="2400" b="1" dirty="0" err="1"/>
              <a:t>LinkedList</a:t>
            </a:r>
            <a:r>
              <a:rPr lang="en-US" sz="2400" b="1" dirty="0"/>
              <a:t>&lt;Integer&gt;();</a:t>
            </a:r>
          </a:p>
          <a:p>
            <a:r>
              <a:rPr lang="en-US" sz="2400" b="1" dirty="0" err="1"/>
              <a:t>ll.add</a:t>
            </a:r>
            <a:r>
              <a:rPr lang="en-US" sz="2400" b="1" dirty="0"/>
              <a:t>(11);</a:t>
            </a:r>
          </a:p>
          <a:p>
            <a:r>
              <a:rPr lang="en-US" sz="2400" b="1" dirty="0" err="1"/>
              <a:t>ll.add</a:t>
            </a:r>
            <a:r>
              <a:rPr lang="en-US" sz="2400" b="1" dirty="0"/>
              <a:t>(12);</a:t>
            </a:r>
          </a:p>
          <a:p>
            <a:r>
              <a:rPr lang="en-US" sz="2400" b="1" dirty="0" err="1"/>
              <a:t>ll.add</a:t>
            </a:r>
            <a:r>
              <a:rPr lang="en-US" sz="2400" b="1" dirty="0"/>
              <a:t>(13);</a:t>
            </a:r>
          </a:p>
          <a:p>
            <a:r>
              <a:rPr lang="en-US" sz="2400" b="1" dirty="0" err="1"/>
              <a:t>ll.offer</a:t>
            </a:r>
            <a:r>
              <a:rPr lang="en-US" sz="2400" b="1" dirty="0"/>
              <a:t>(14);</a:t>
            </a:r>
          </a:p>
          <a:p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ll</a:t>
            </a:r>
            <a:r>
              <a:rPr lang="en-US" sz="2400" b="1" dirty="0"/>
              <a:t>);</a:t>
            </a:r>
          </a:p>
          <a:p>
            <a:r>
              <a:rPr lang="en-US" sz="2400" b="1" dirty="0" err="1"/>
              <a:t>ll.addFirst</a:t>
            </a:r>
            <a:r>
              <a:rPr lang="en-US" sz="2400" b="1" dirty="0"/>
              <a:t>(10);</a:t>
            </a:r>
          </a:p>
          <a:p>
            <a:r>
              <a:rPr lang="en-US" sz="2400" b="1" dirty="0" err="1"/>
              <a:t>ll.addLast</a:t>
            </a:r>
            <a:r>
              <a:rPr lang="en-US" sz="2400" b="1" dirty="0"/>
              <a:t>(15);</a:t>
            </a:r>
          </a:p>
          <a:p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ll</a:t>
            </a:r>
            <a:r>
              <a:rPr lang="en-US" sz="2400" b="1" dirty="0"/>
              <a:t>);</a:t>
            </a:r>
          </a:p>
          <a:p>
            <a:r>
              <a:rPr lang="en-US" sz="2400" b="1" dirty="0" err="1"/>
              <a:t>ll.add</a:t>
            </a:r>
            <a:r>
              <a:rPr lang="en-US" sz="2400" b="1" dirty="0"/>
              <a:t>(4,20);</a:t>
            </a:r>
          </a:p>
          <a:p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ll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enables you to move through a collection, obtaining or removing elements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hasNext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next()</a:t>
            </a:r>
          </a:p>
          <a:p>
            <a:pPr lvl="1"/>
            <a:r>
              <a:rPr lang="en-US" dirty="0"/>
              <a:t>remove()</a:t>
            </a:r>
          </a:p>
          <a:p>
            <a:pPr lvl="1"/>
            <a:r>
              <a:rPr lang="en-US" dirty="0"/>
              <a:t>add()</a:t>
            </a:r>
          </a:p>
          <a:p>
            <a:pPr lvl="1"/>
            <a:r>
              <a:rPr lang="en-US" dirty="0"/>
              <a:t>Previous()</a:t>
            </a:r>
          </a:p>
          <a:p>
            <a:pPr lvl="1"/>
            <a:r>
              <a:rPr lang="en-US" dirty="0" err="1"/>
              <a:t>previousIndex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nextIndex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Introduced in </a:t>
            </a:r>
            <a:r>
              <a:rPr lang="en-US" dirty="0" err="1"/>
              <a:t>jdk</a:t>
            </a:r>
            <a:r>
              <a:rPr lang="en-US" dirty="0"/>
              <a:t> 5</a:t>
            </a:r>
          </a:p>
          <a:p>
            <a:pPr lvl="1"/>
            <a:r>
              <a:rPr lang="en-US" dirty="0"/>
              <a:t>It is way to parameterize the types (</a:t>
            </a:r>
            <a:r>
              <a:rPr lang="en-US" dirty="0" err="1"/>
              <a:t>int,float,String,Object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Possible to create </a:t>
            </a:r>
            <a:r>
              <a:rPr lang="en-US" dirty="0" err="1"/>
              <a:t>classes,interfaces</a:t>
            </a:r>
            <a:r>
              <a:rPr lang="en-US" dirty="0"/>
              <a:t> and methods which works with different types of data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sz="3000" dirty="0"/>
              <a:t>A </a:t>
            </a:r>
            <a:r>
              <a:rPr lang="en-US" sz="3000" dirty="0" err="1"/>
              <a:t>class,interface</a:t>
            </a:r>
            <a:r>
              <a:rPr lang="en-US" sz="3000" dirty="0"/>
              <a:t> ,methods that uses parameterized types called a Generics</a:t>
            </a:r>
          </a:p>
          <a:p>
            <a:pPr lvl="1"/>
            <a:r>
              <a:rPr lang="en-US" dirty="0"/>
              <a:t>Generic class</a:t>
            </a:r>
          </a:p>
          <a:p>
            <a:pPr lvl="1"/>
            <a:r>
              <a:rPr lang="en-US" dirty="0"/>
              <a:t>Generic methods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0"/>
            <a:ext cx="5323701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package fdpDay5;</a:t>
            </a:r>
          </a:p>
          <a:p>
            <a:r>
              <a:rPr lang="en-US" sz="2000" b="1" dirty="0"/>
              <a:t>import </a:t>
            </a:r>
            <a:r>
              <a:rPr lang="en-US" sz="2000" b="1" dirty="0" err="1"/>
              <a:t>java.util</a:t>
            </a:r>
            <a:r>
              <a:rPr lang="en-US" sz="2000" b="1" dirty="0"/>
              <a:t>.*;</a:t>
            </a:r>
          </a:p>
          <a:p>
            <a:r>
              <a:rPr lang="en-US" sz="2000" b="1" dirty="0"/>
              <a:t>class </a:t>
            </a:r>
            <a:r>
              <a:rPr lang="en-US" sz="2000" b="1" dirty="0" err="1"/>
              <a:t>arrList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 err="1"/>
              <a:t>ArrayList</a:t>
            </a:r>
            <a:r>
              <a:rPr lang="en-US" sz="2000" b="1" dirty="0"/>
              <a:t>&lt;String&gt; al=new </a:t>
            </a:r>
            <a:r>
              <a:rPr lang="en-US" sz="2000" b="1" dirty="0" err="1"/>
              <a:t>ArrayList</a:t>
            </a:r>
            <a:r>
              <a:rPr lang="en-US" sz="2000" b="1" dirty="0"/>
              <a:t>&lt;String&gt;();</a:t>
            </a:r>
          </a:p>
          <a:p>
            <a:r>
              <a:rPr lang="en-US" sz="2000" b="1" dirty="0" err="1"/>
              <a:t>System.out.println</a:t>
            </a:r>
            <a:r>
              <a:rPr lang="en-US" sz="2000" b="1" dirty="0"/>
              <a:t>("initial size is "+</a:t>
            </a:r>
            <a:r>
              <a:rPr lang="en-US" sz="2000" b="1" dirty="0" err="1"/>
              <a:t>al.size</a:t>
            </a:r>
            <a:r>
              <a:rPr lang="en-US" sz="2000" b="1" dirty="0"/>
              <a:t>());</a:t>
            </a:r>
          </a:p>
          <a:p>
            <a:r>
              <a:rPr lang="en-US" sz="2000" b="1" dirty="0" err="1"/>
              <a:t>al.add</a:t>
            </a:r>
            <a:r>
              <a:rPr lang="en-US" sz="2000" b="1" dirty="0"/>
              <a:t>("one");</a:t>
            </a:r>
          </a:p>
          <a:p>
            <a:r>
              <a:rPr lang="en-US" sz="2000" b="1" dirty="0" err="1"/>
              <a:t>al.add</a:t>
            </a:r>
            <a:r>
              <a:rPr lang="en-US" sz="2000" b="1" dirty="0"/>
              <a:t>("two");</a:t>
            </a:r>
          </a:p>
          <a:p>
            <a:r>
              <a:rPr lang="en-US" sz="2000" b="1" dirty="0" err="1"/>
              <a:t>al.add</a:t>
            </a:r>
            <a:r>
              <a:rPr lang="en-US" sz="2000" b="1" dirty="0"/>
              <a:t>("three");</a:t>
            </a:r>
          </a:p>
          <a:p>
            <a:r>
              <a:rPr lang="en-US" sz="2000" b="1" dirty="0" err="1"/>
              <a:t>al.add</a:t>
            </a:r>
            <a:r>
              <a:rPr lang="en-US" sz="2000" b="1" dirty="0"/>
              <a:t>("four");</a:t>
            </a:r>
          </a:p>
          <a:p>
            <a:r>
              <a:rPr lang="en-US" sz="2000" b="1" dirty="0" err="1"/>
              <a:t>System.out.println</a:t>
            </a:r>
            <a:r>
              <a:rPr lang="en-US" sz="2000" b="1" dirty="0"/>
              <a:t>(" size is "+</a:t>
            </a:r>
            <a:r>
              <a:rPr lang="en-US" sz="2000" b="1" dirty="0" err="1"/>
              <a:t>al.size</a:t>
            </a:r>
            <a:r>
              <a:rPr lang="en-US" sz="2000" b="1" dirty="0"/>
              <a:t>());</a:t>
            </a:r>
          </a:p>
          <a:p>
            <a:r>
              <a:rPr lang="en-US" sz="2000" b="1" dirty="0" err="1"/>
              <a:t>System.out.println</a:t>
            </a:r>
            <a:r>
              <a:rPr lang="en-US" sz="2000" b="1" dirty="0"/>
              <a:t>("display the contents\n"+al);</a:t>
            </a:r>
          </a:p>
          <a:p>
            <a:r>
              <a:rPr lang="en-US" sz="2000" b="1" dirty="0"/>
              <a:t>// using </a:t>
            </a:r>
            <a:r>
              <a:rPr lang="en-US" sz="2000" b="1" dirty="0" err="1"/>
              <a:t>iterator</a:t>
            </a:r>
            <a:r>
              <a:rPr lang="en-US" sz="2000" b="1" dirty="0"/>
              <a:t> </a:t>
            </a:r>
            <a:r>
              <a:rPr lang="en-US" sz="2000" b="1" dirty="0" err="1"/>
              <a:t>iterface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System.out.println</a:t>
            </a:r>
            <a:r>
              <a:rPr lang="en-US" sz="2000" b="1" dirty="0"/>
              <a:t>("using </a:t>
            </a:r>
            <a:r>
              <a:rPr lang="en-US" sz="2000" b="1" dirty="0" err="1"/>
              <a:t>iterator</a:t>
            </a:r>
            <a:r>
              <a:rPr lang="en-US" sz="2000" b="1" dirty="0"/>
              <a:t> </a:t>
            </a:r>
            <a:r>
              <a:rPr lang="en-US" sz="2000" b="1" dirty="0" err="1"/>
              <a:t>iterface</a:t>
            </a:r>
            <a:r>
              <a:rPr lang="en-US" sz="2000" b="1" dirty="0"/>
              <a:t>");</a:t>
            </a:r>
          </a:p>
          <a:p>
            <a:r>
              <a:rPr lang="en-US" sz="2000" b="1" dirty="0" err="1"/>
              <a:t>Iterator</a:t>
            </a:r>
            <a:r>
              <a:rPr lang="en-US" sz="2000" b="1" dirty="0"/>
              <a:t>&lt;String&gt; </a:t>
            </a:r>
            <a:r>
              <a:rPr lang="en-US" sz="2000" b="1" dirty="0" err="1"/>
              <a:t>ia</a:t>
            </a:r>
            <a:r>
              <a:rPr lang="en-US" sz="2000" b="1" dirty="0"/>
              <a:t>=</a:t>
            </a:r>
            <a:r>
              <a:rPr lang="en-US" sz="2000" b="1" dirty="0" err="1"/>
              <a:t>al.iterator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while(</a:t>
            </a:r>
            <a:r>
              <a:rPr lang="en-US" sz="2000" b="1" dirty="0" err="1"/>
              <a:t>ia.hasNext</a:t>
            </a:r>
            <a:r>
              <a:rPr lang="en-US" sz="2000" b="1" dirty="0"/>
              <a:t>())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ia.next</a:t>
            </a:r>
            <a:r>
              <a:rPr lang="en-US" sz="2000" b="1" dirty="0"/>
              <a:t>());</a:t>
            </a:r>
          </a:p>
          <a:p>
            <a:r>
              <a:rPr lang="en-US" sz="2000" b="1" dirty="0"/>
              <a:t>}   }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maps unique keys to values</a:t>
            </a:r>
          </a:p>
          <a:p>
            <a:r>
              <a:rPr lang="en-US" dirty="0"/>
              <a:t>interface Map&lt;K, V&gt;</a:t>
            </a:r>
          </a:p>
          <a:p>
            <a:r>
              <a:rPr lang="en-US" dirty="0"/>
              <a:t>K specifies the type of keys, and V specifies the type of values</a:t>
            </a:r>
          </a:p>
          <a:p>
            <a:r>
              <a:rPr lang="en-US" dirty="0"/>
              <a:t>A </a:t>
            </a:r>
            <a:r>
              <a:rPr lang="en-US" i="1" dirty="0"/>
              <a:t>key is used </a:t>
            </a:r>
            <a:r>
              <a:rPr lang="en-US" dirty="0"/>
              <a:t>to retrieve a </a:t>
            </a:r>
            <a:r>
              <a:rPr lang="en-US" i="1" dirty="0"/>
              <a:t>value</a:t>
            </a:r>
          </a:p>
          <a:p>
            <a:r>
              <a:rPr lang="en-US" dirty="0"/>
              <a:t>Two basic operations in maps</a:t>
            </a:r>
          </a:p>
          <a:p>
            <a:pPr lvl="1"/>
            <a:r>
              <a:rPr lang="en-US" dirty="0"/>
              <a:t>To put a value into a map -&gt; </a:t>
            </a:r>
            <a:r>
              <a:rPr lang="en-US" b="1" dirty="0"/>
              <a:t>put()</a:t>
            </a:r>
          </a:p>
          <a:p>
            <a:pPr lvl="1"/>
            <a:r>
              <a:rPr lang="en-US" dirty="0"/>
              <a:t>To get a value from a map -&gt;</a:t>
            </a:r>
            <a:r>
              <a:rPr lang="en-US" b="1" dirty="0"/>
              <a:t>get()</a:t>
            </a:r>
          </a:p>
          <a:p>
            <a:r>
              <a:rPr lang="en-US" dirty="0"/>
              <a:t>Classes : </a:t>
            </a:r>
            <a:r>
              <a:rPr lang="en-US" dirty="0" err="1"/>
              <a:t>HashMap,TreeMap,LinkedListMap,AbstractMap</a:t>
            </a:r>
            <a:r>
              <a:rPr lang="en-US" dirty="0"/>
              <a:t>..etc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208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package fdpDay5;</a:t>
            </a:r>
          </a:p>
          <a:p>
            <a:r>
              <a:rPr lang="en-US" sz="2400" b="1" dirty="0"/>
              <a:t>import </a:t>
            </a:r>
            <a:r>
              <a:rPr lang="en-US" sz="2400" b="1" dirty="0" err="1"/>
              <a:t>java.util</a:t>
            </a:r>
            <a:r>
              <a:rPr lang="en-US" sz="2400" b="1" dirty="0"/>
              <a:t>.*;</a:t>
            </a:r>
          </a:p>
          <a:p>
            <a:r>
              <a:rPr lang="en-US" sz="2400" b="1" dirty="0"/>
              <a:t>public class </a:t>
            </a:r>
            <a:r>
              <a:rPr lang="en-US" sz="2400" b="1" dirty="0" err="1"/>
              <a:t>hashMapExample</a:t>
            </a:r>
            <a:endParaRPr lang="en-US" sz="2400" b="1" dirty="0"/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 err="1"/>
              <a:t>HashMap</a:t>
            </a:r>
            <a:r>
              <a:rPr lang="en-US" sz="2400" b="1" dirty="0"/>
              <a:t>&lt;</a:t>
            </a:r>
            <a:r>
              <a:rPr lang="en-US" sz="2400" b="1" dirty="0" err="1"/>
              <a:t>Integer,String</a:t>
            </a:r>
            <a:r>
              <a:rPr lang="en-US" sz="2400" b="1" dirty="0"/>
              <a:t>&gt; </a:t>
            </a:r>
            <a:r>
              <a:rPr lang="en-US" sz="2400" b="1" dirty="0" err="1"/>
              <a:t>hm</a:t>
            </a:r>
            <a:r>
              <a:rPr lang="en-US" sz="2400" b="1" dirty="0"/>
              <a:t>=new </a:t>
            </a:r>
            <a:r>
              <a:rPr lang="en-US" sz="2400" b="1" dirty="0" err="1"/>
              <a:t>HashMap</a:t>
            </a:r>
            <a:r>
              <a:rPr lang="en-US" sz="2400" b="1" dirty="0"/>
              <a:t>&lt;</a:t>
            </a:r>
            <a:r>
              <a:rPr lang="en-US" sz="2400" b="1" dirty="0" err="1"/>
              <a:t>Integer,String</a:t>
            </a:r>
            <a:r>
              <a:rPr lang="en-US" sz="2400" b="1" dirty="0"/>
              <a:t>&gt;();</a:t>
            </a:r>
          </a:p>
          <a:p>
            <a:r>
              <a:rPr lang="en-US" sz="2400" b="1" dirty="0" err="1"/>
              <a:t>hm.put</a:t>
            </a:r>
            <a:r>
              <a:rPr lang="en-US" sz="2400" b="1" dirty="0"/>
              <a:t>(1,"Mumbai");</a:t>
            </a:r>
          </a:p>
          <a:p>
            <a:r>
              <a:rPr lang="en-US" sz="2400" b="1" dirty="0" err="1"/>
              <a:t>hm.put</a:t>
            </a:r>
            <a:r>
              <a:rPr lang="en-US" sz="2400" b="1" dirty="0"/>
              <a:t>(2,"Delhi");</a:t>
            </a:r>
          </a:p>
          <a:p>
            <a:r>
              <a:rPr lang="en-US" sz="2400" b="1" dirty="0" err="1"/>
              <a:t>hm.put</a:t>
            </a:r>
            <a:r>
              <a:rPr lang="en-US" sz="2400" b="1" dirty="0"/>
              <a:t>(3,"Chennai");</a:t>
            </a:r>
          </a:p>
          <a:p>
            <a:r>
              <a:rPr lang="en-US" sz="2400" b="1" dirty="0" err="1"/>
              <a:t>hm.put</a:t>
            </a:r>
            <a:r>
              <a:rPr lang="en-US" sz="2400" b="1" dirty="0"/>
              <a:t>(4,"Banglore");</a:t>
            </a:r>
          </a:p>
          <a:p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hm.get</a:t>
            </a:r>
            <a:r>
              <a:rPr lang="en-US" sz="2400" b="1" dirty="0"/>
              <a:t>(1));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Map.Entry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a map entry</a:t>
            </a:r>
          </a:p>
          <a:p>
            <a:r>
              <a:rPr lang="en-US" dirty="0"/>
              <a:t>returns a </a:t>
            </a:r>
            <a:r>
              <a:rPr lang="en-US" b="1" dirty="0"/>
              <a:t>Set </a:t>
            </a:r>
            <a:r>
              <a:rPr lang="en-US" dirty="0"/>
              <a:t>containing the map entries</a:t>
            </a:r>
          </a:p>
          <a:p>
            <a:r>
              <a:rPr lang="en-US" dirty="0" err="1"/>
              <a:t>getKey</a:t>
            </a:r>
            <a:r>
              <a:rPr lang="en-US" dirty="0"/>
              <a:t>()</a:t>
            </a:r>
          </a:p>
          <a:p>
            <a:r>
              <a:rPr lang="en-US" dirty="0" err="1"/>
              <a:t>getValue</a:t>
            </a:r>
            <a:r>
              <a:rPr lang="en-US" dirty="0"/>
              <a:t>()</a:t>
            </a:r>
          </a:p>
          <a:p>
            <a:r>
              <a:rPr lang="en-US" dirty="0"/>
              <a:t>equals()</a:t>
            </a:r>
          </a:p>
          <a:p>
            <a:r>
              <a:rPr lang="en-US" dirty="0" err="1"/>
              <a:t>setValue</a:t>
            </a:r>
            <a:r>
              <a:rPr lang="en-US" dirty="0"/>
              <a:t>(v)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6871496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package fdpDay5;</a:t>
            </a:r>
          </a:p>
          <a:p>
            <a:r>
              <a:rPr lang="en-US" sz="2000" b="1" dirty="0"/>
              <a:t>import </a:t>
            </a:r>
            <a:r>
              <a:rPr lang="en-US" sz="2000" b="1" dirty="0" err="1"/>
              <a:t>java.util</a:t>
            </a:r>
            <a:r>
              <a:rPr lang="en-US" sz="2000" b="1" dirty="0"/>
              <a:t>.*;</a:t>
            </a:r>
          </a:p>
          <a:p>
            <a:r>
              <a:rPr lang="en-US" sz="2000" b="1" dirty="0"/>
              <a:t>public class </a:t>
            </a:r>
            <a:r>
              <a:rPr lang="en-US" sz="2000" b="1" dirty="0" err="1"/>
              <a:t>hashMapExample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{</a:t>
            </a:r>
          </a:p>
          <a:p>
            <a:endParaRPr lang="en-US" sz="2000" b="1" dirty="0"/>
          </a:p>
          <a:p>
            <a:r>
              <a:rPr lang="en-US" sz="2000" b="1" dirty="0" err="1"/>
              <a:t>HashMap</a:t>
            </a:r>
            <a:r>
              <a:rPr lang="en-US" sz="2000" b="1" dirty="0"/>
              <a:t>&lt;</a:t>
            </a:r>
            <a:r>
              <a:rPr lang="en-US" sz="2000" b="1" dirty="0" err="1"/>
              <a:t>Integer,String</a:t>
            </a:r>
            <a:r>
              <a:rPr lang="en-US" sz="2000" b="1" dirty="0"/>
              <a:t>&gt; </a:t>
            </a:r>
            <a:r>
              <a:rPr lang="en-US" sz="2000" b="1" dirty="0" err="1"/>
              <a:t>hm</a:t>
            </a:r>
            <a:r>
              <a:rPr lang="en-US" sz="2000" b="1" dirty="0"/>
              <a:t>=new </a:t>
            </a:r>
            <a:r>
              <a:rPr lang="en-US" sz="2000" b="1" dirty="0" err="1"/>
              <a:t>HashMap</a:t>
            </a:r>
            <a:r>
              <a:rPr lang="en-US" sz="2000" b="1" dirty="0"/>
              <a:t>&lt;</a:t>
            </a:r>
            <a:r>
              <a:rPr lang="en-US" sz="2000" b="1" dirty="0" err="1"/>
              <a:t>Integer,String</a:t>
            </a:r>
            <a:r>
              <a:rPr lang="en-US" sz="2000" b="1" dirty="0"/>
              <a:t>&gt;();</a:t>
            </a:r>
          </a:p>
          <a:p>
            <a:r>
              <a:rPr lang="en-US" sz="2000" b="1" dirty="0" err="1"/>
              <a:t>hm.put</a:t>
            </a:r>
            <a:r>
              <a:rPr lang="en-US" sz="2000" b="1" dirty="0"/>
              <a:t>(1,"Mumbai");</a:t>
            </a:r>
          </a:p>
          <a:p>
            <a:r>
              <a:rPr lang="en-US" sz="2000" b="1" dirty="0" err="1"/>
              <a:t>hm.put</a:t>
            </a:r>
            <a:r>
              <a:rPr lang="en-US" sz="2000" b="1" dirty="0"/>
              <a:t>(2,"Delhi");</a:t>
            </a:r>
          </a:p>
          <a:p>
            <a:r>
              <a:rPr lang="en-US" sz="2000" b="1" dirty="0" err="1"/>
              <a:t>hm.put</a:t>
            </a:r>
            <a:r>
              <a:rPr lang="en-US" sz="2000" b="1" dirty="0"/>
              <a:t>(3,"Chennai");</a:t>
            </a:r>
          </a:p>
          <a:p>
            <a:r>
              <a:rPr lang="en-US" sz="2000" b="1" dirty="0" err="1"/>
              <a:t>hm.put</a:t>
            </a:r>
            <a:r>
              <a:rPr lang="en-US" sz="2000" b="1" dirty="0"/>
              <a:t>(4,"Banglore");</a:t>
            </a:r>
          </a:p>
          <a:p>
            <a:endParaRPr lang="en-US" sz="2000" b="1" dirty="0"/>
          </a:p>
          <a:p>
            <a:r>
              <a:rPr lang="en-US" sz="2000" b="1" dirty="0"/>
              <a:t>Set&lt;</a:t>
            </a:r>
            <a:r>
              <a:rPr lang="en-US" sz="2000" b="1" dirty="0" err="1"/>
              <a:t>Map.Entry</a:t>
            </a:r>
            <a:r>
              <a:rPr lang="en-US" sz="2000" b="1" dirty="0"/>
              <a:t>&lt;</a:t>
            </a:r>
            <a:r>
              <a:rPr lang="en-US" sz="2000" b="1" dirty="0" err="1"/>
              <a:t>Integer,String</a:t>
            </a:r>
            <a:r>
              <a:rPr lang="en-US" sz="2000" b="1" dirty="0"/>
              <a:t>&gt;&gt;  </a:t>
            </a:r>
            <a:r>
              <a:rPr lang="en-US" sz="2000" b="1" dirty="0" err="1"/>
              <a:t>ss</a:t>
            </a:r>
            <a:r>
              <a:rPr lang="en-US" sz="2000" b="1" dirty="0"/>
              <a:t>=</a:t>
            </a:r>
            <a:r>
              <a:rPr lang="en-US" sz="2000" b="1" dirty="0" err="1"/>
              <a:t>hm.entrySet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for(</a:t>
            </a:r>
            <a:r>
              <a:rPr lang="en-US" sz="2000" b="1" dirty="0" err="1"/>
              <a:t>Map.Entry</a:t>
            </a:r>
            <a:r>
              <a:rPr lang="en-US" sz="2000" b="1" dirty="0"/>
              <a:t>&lt;</a:t>
            </a:r>
            <a:r>
              <a:rPr lang="en-US" sz="2000" b="1" dirty="0" err="1"/>
              <a:t>Integer,String</a:t>
            </a:r>
            <a:r>
              <a:rPr lang="en-US" sz="2000" b="1" dirty="0"/>
              <a:t>&gt; </a:t>
            </a:r>
            <a:r>
              <a:rPr lang="en-US" sz="2000" b="1" dirty="0" err="1"/>
              <a:t>i</a:t>
            </a:r>
            <a:r>
              <a:rPr lang="en-US" sz="2000" b="1" dirty="0"/>
              <a:t> : </a:t>
            </a:r>
            <a:r>
              <a:rPr lang="en-US" sz="2000" b="1" dirty="0" err="1"/>
              <a:t>ss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i.getKey</a:t>
            </a:r>
            <a:r>
              <a:rPr lang="en-US" sz="2000" b="1" dirty="0"/>
              <a:t>() +" : "+ </a:t>
            </a:r>
            <a:r>
              <a:rPr lang="en-US" sz="2000" b="1" dirty="0" err="1"/>
              <a:t>i.getValue</a:t>
            </a:r>
            <a:r>
              <a:rPr lang="en-US" sz="2000" b="1" dirty="0"/>
              <a:t>());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Defined 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6524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620000" cy="551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generics ,generic classes and methods uses Object reference because Object is the super class for classes in java</a:t>
            </a:r>
          </a:p>
          <a:p>
            <a:r>
              <a:rPr lang="en-US" dirty="0"/>
              <a:t>Not full type safe</a:t>
            </a:r>
          </a:p>
          <a:p>
            <a:r>
              <a:rPr lang="en-US" dirty="0"/>
              <a:t>But Generics provide type safety</a:t>
            </a:r>
          </a:p>
          <a:p>
            <a:r>
              <a:rPr lang="en-US" dirty="0"/>
              <a:t>Many algorithms are logically the same no matter what type of data they are being applied to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Example:Generic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38225"/>
            <a:ext cx="3857625" cy="5819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133475"/>
            <a:ext cx="3933825" cy="5724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3914775" cy="5895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762000"/>
            <a:ext cx="3990975" cy="5838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8982075" cy="553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543925" cy="6086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Pre-Generic using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6562725" cy="5343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076363-5846-45D9-AF32-6CB104213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db006866-85db-479e-845d-72725c018b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A33A74-5265-4054-9A6F-05F8FC55A6C2}">
  <ds:schemaRefs>
    <ds:schemaRef ds:uri="http://schemas.microsoft.com/office/2006/metadata/properties"/>
    <ds:schemaRef ds:uri="http://schemas.microsoft.com/office/infopath/2007/PartnerControls"/>
    <ds:schemaRef ds:uri="58fe58fc-72d2-4402-86d5-224c40a3db1c"/>
    <ds:schemaRef ds:uri="db006866-85db-479e-845d-72725c018b91"/>
  </ds:schemaRefs>
</ds:datastoreItem>
</file>

<file path=customXml/itemProps3.xml><?xml version="1.0" encoding="utf-8"?>
<ds:datastoreItem xmlns:ds="http://schemas.openxmlformats.org/officeDocument/2006/customXml" ds:itemID="{2AE2FE23-8F15-4EDC-95D7-F26FF49421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758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UNIT-VII Generics and Collections</vt:lpstr>
      <vt:lpstr>Wrapper Classes</vt:lpstr>
      <vt:lpstr>Generics</vt:lpstr>
      <vt:lpstr>PowerPoint Presentation</vt:lpstr>
      <vt:lpstr>Example:Generic Class</vt:lpstr>
      <vt:lpstr>PowerPoint Presentation</vt:lpstr>
      <vt:lpstr>Using Generic Class</vt:lpstr>
      <vt:lpstr>PowerPoint Presentation</vt:lpstr>
      <vt:lpstr>Pre-Generic using Object reference</vt:lpstr>
      <vt:lpstr>PowerPoint Presentation</vt:lpstr>
      <vt:lpstr>PowerPoint Presentation</vt:lpstr>
      <vt:lpstr>Bounded Types  (restricting to some types)</vt:lpstr>
      <vt:lpstr>PowerPoint Presentation</vt:lpstr>
      <vt:lpstr>PowerPoint Presentation</vt:lpstr>
      <vt:lpstr>Error while using String</vt:lpstr>
      <vt:lpstr>Example :Generic Method</vt:lpstr>
      <vt:lpstr>Bounded Generic Methods</vt:lpstr>
      <vt:lpstr>Collections Framework</vt:lpstr>
      <vt:lpstr>Collections Frameworks</vt:lpstr>
      <vt:lpstr>Parts of Collections </vt:lpstr>
      <vt:lpstr>Collection Interface</vt:lpstr>
      <vt:lpstr>MAP Interface</vt:lpstr>
      <vt:lpstr>Exception it throws</vt:lpstr>
      <vt:lpstr>Collection Classes</vt:lpstr>
      <vt:lpstr>ArrayList</vt:lpstr>
      <vt:lpstr>PowerPoint Presentation</vt:lpstr>
      <vt:lpstr>LinkedList Class &amp; methods</vt:lpstr>
      <vt:lpstr>PowerPoint Presentation</vt:lpstr>
      <vt:lpstr>Iterator Interface</vt:lpstr>
      <vt:lpstr>PowerPoint Presentation</vt:lpstr>
      <vt:lpstr>MAP Interface</vt:lpstr>
      <vt:lpstr>Example HashMap</vt:lpstr>
      <vt:lpstr>Map.Entry Interface</vt:lpstr>
      <vt:lpstr>PowerPoint Presentation</vt:lpstr>
      <vt:lpstr>Methods Defined 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Framework</dc:title>
  <dc:creator>admin</dc:creator>
  <cp:lastModifiedBy>Admin</cp:lastModifiedBy>
  <cp:revision>49</cp:revision>
  <dcterms:created xsi:type="dcterms:W3CDTF">2022-02-15T09:39:11Z</dcterms:created>
  <dcterms:modified xsi:type="dcterms:W3CDTF">2022-11-20T11:43:48Z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  <property fmtid="{D5CDD505-2E9C-101B-9397-08002B2CF9AE}" pid="3" name="MediaServiceImageTags">
    <vt:lpwstr/>
  </property>
</Properties>
</file>