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1" r:id="rId6"/>
    <p:sldId id="262" r:id="rId7"/>
    <p:sldId id="265" r:id="rId8"/>
    <p:sldId id="27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-1536" y="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229600" cy="5486400"/>
          </a:xfrm>
        </p:spPr>
        <p:txBody>
          <a:bodyPr/>
          <a:lstStyle/>
          <a:p>
            <a:r>
              <a:rPr lang="en-US" b="1" dirty="0" smtClean="0"/>
              <a:t>Interfaces</a:t>
            </a:r>
          </a:p>
          <a:p>
            <a:endParaRPr lang="en-US" sz="1600" b="1" dirty="0" smtClean="0"/>
          </a:p>
          <a:p>
            <a:pPr algn="just"/>
            <a:r>
              <a:rPr lang="en-US" sz="2800" dirty="0" smtClean="0"/>
              <a:t>An interface is a collection of </a:t>
            </a:r>
            <a:r>
              <a:rPr lang="en-US" sz="2800" i="1" dirty="0" smtClean="0">
                <a:solidFill>
                  <a:srgbClr val="C00000"/>
                </a:solidFill>
                <a:latin typeface="Algerian" pitchFamily="82" charset="0"/>
              </a:rPr>
              <a:t>abstract methods</a:t>
            </a:r>
            <a:r>
              <a:rPr lang="en-US" sz="2800" dirty="0" smtClean="0"/>
              <a:t>. A class implements an interface, thereby inheriting the abstract methods of the interface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sz="2800" dirty="0" smtClean="0"/>
              <a:t>An interface is not a class. Writing an interface is similar to writing a class, but they are two different concepts. A class describes the attributes and behaviors of an object. An interface contains behaviors that a class implements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1"/>
            <a:ext cx="8001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MultipleInheritanceDemo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smtClean="0"/>
              <a:t>Rectangle1  </a:t>
            </a:r>
            <a:r>
              <a:rPr lang="en-US" sz="2800" dirty="0" smtClean="0"/>
              <a:t>shape=new Rectangle1();</a:t>
            </a:r>
          </a:p>
          <a:p>
            <a:r>
              <a:rPr lang="en-US" sz="2800" dirty="0" smtClean="0"/>
              <a:t>shape.draw();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OUTPUT:</a:t>
            </a:r>
            <a:endParaRPr lang="en-US" sz="2800" dirty="0" smtClean="0"/>
          </a:p>
          <a:p>
            <a:r>
              <a:rPr lang="en-US" sz="2800" dirty="0" smtClean="0"/>
              <a:t>Inside draw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8001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/>
              <a:t>An interface is similar to a class in the following ways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An interface can contain any number of methods.</a:t>
            </a:r>
          </a:p>
          <a:p>
            <a:endParaRPr lang="en-US" sz="32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/>
              <a:t>An interface is written in a file with      a </a:t>
            </a:r>
            <a:r>
              <a:rPr lang="en-US" sz="3200" b="1" dirty="0" smtClean="0"/>
              <a:t>.java</a:t>
            </a:r>
            <a:r>
              <a:rPr lang="en-US" sz="3200" dirty="0" smtClean="0"/>
              <a:t> extension, with the name of the interface matching the name of the file.</a:t>
            </a:r>
          </a:p>
          <a:p>
            <a:pPr algn="just"/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The </a:t>
            </a:r>
            <a:r>
              <a:rPr lang="en-US" sz="3200" dirty="0" err="1" smtClean="0"/>
              <a:t>bytecode</a:t>
            </a:r>
            <a:r>
              <a:rPr lang="en-US" sz="3200" dirty="0" smtClean="0"/>
              <a:t> of an interface appears in a </a:t>
            </a:r>
            <a:r>
              <a:rPr lang="en-US" sz="3200" b="1" dirty="0" smtClean="0"/>
              <a:t>.class</a:t>
            </a:r>
            <a:r>
              <a:rPr lang="en-US" sz="3200" dirty="0" smtClean="0"/>
              <a:t> 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096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>
                <a:solidFill>
                  <a:srgbClr val="C00000"/>
                </a:solidFill>
              </a:rPr>
              <a:t>A</a:t>
            </a:r>
            <a:r>
              <a:rPr lang="en-US" sz="2800" u="sng" dirty="0" smtClean="0">
                <a:solidFill>
                  <a:srgbClr val="C00000"/>
                </a:solidFill>
              </a:rPr>
              <a:t>n interface is different from a class in several ways, including: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You cannot instantiate an interface.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An interface does not contain any constructors.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All of the methods in an interface are abstract.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An interface cannot contain instance fields. The only fields that can appear in an interface must be declared both static and final.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An interface is not extended by a class; it is implemented by a class.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An interface can extend multiple interfaces.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Declaring Interfaces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/* File name : NameOfInterface.java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*/ import java.lang.*; //Any number of import statements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public  interface  NameOfInterface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//Any number of final, static fields </a:t>
            </a:r>
          </a:p>
          <a:p>
            <a:pPr>
              <a:buNone/>
            </a:pPr>
            <a:r>
              <a:rPr lang="en-US" dirty="0" smtClean="0"/>
              <a:t>//Any number of abstract method declarations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interface Shape { 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ublic 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  <a:r>
              <a:rPr lang="en-US" dirty="0" smtClean="0"/>
              <a:t>=1,y=2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public double area(); </a:t>
            </a:r>
          </a:p>
          <a:p>
            <a:pPr>
              <a:buNone/>
            </a:pPr>
            <a:r>
              <a:rPr lang="en-US" dirty="0" smtClean="0"/>
              <a:t>public double volume();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Point implements Shape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Point() </a:t>
            </a:r>
          </a:p>
          <a:p>
            <a:pPr>
              <a:buNone/>
            </a:pPr>
            <a:r>
              <a:rPr lang="en-US" dirty="0" smtClean="0"/>
              <a:t>{}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public double area()</a:t>
            </a:r>
          </a:p>
          <a:p>
            <a:pPr>
              <a:buNone/>
            </a:pPr>
            <a:r>
              <a:rPr lang="en-US" dirty="0" smtClean="0"/>
              <a:t> { return 0; </a:t>
            </a:r>
          </a:p>
          <a:p>
            <a:pPr>
              <a:buNone/>
            </a:pPr>
            <a:r>
              <a:rPr lang="en-US" dirty="0" smtClean="0"/>
              <a:t>} public double volume() </a:t>
            </a:r>
          </a:p>
          <a:p>
            <a:pPr>
              <a:buNone/>
            </a:pPr>
            <a:r>
              <a:rPr lang="en-US" dirty="0" smtClean="0"/>
              <a:t>{ return 0; } </a:t>
            </a:r>
          </a:p>
          <a:p>
            <a:pPr>
              <a:buNone/>
            </a:pPr>
            <a:r>
              <a:rPr lang="en-US" dirty="0" smtClean="0"/>
              <a:t>public  void print()</a:t>
            </a:r>
          </a:p>
          <a:p>
            <a:pPr>
              <a:buNone/>
            </a:pPr>
            <a:r>
              <a:rPr lang="en-US" dirty="0" smtClean="0"/>
              <a:t> { </a:t>
            </a:r>
            <a:r>
              <a:rPr lang="en-US" dirty="0" err="1" smtClean="0"/>
              <a:t>System.out.println</a:t>
            </a:r>
            <a:r>
              <a:rPr lang="en-US" dirty="0" smtClean="0"/>
              <a:t>("point: " + x + "," + y);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X{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Point p = new Point();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p.print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Interfaces Vs Abstract classes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943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Main difference is methods of a Java interface are implicitly abstract and cannot have implementations. A Java abstract class can have instance methods that implements a default behavior.</a:t>
            </a:r>
          </a:p>
          <a:p>
            <a:pPr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Variables declared in a Java interface</a:t>
            </a:r>
            <a:r>
              <a:rPr lang="en-US" sz="3800" smtClean="0">
                <a:latin typeface="Times New Roman" pitchFamily="18" charset="0"/>
                <a:cs typeface="Times New Roman" pitchFamily="18" charset="0"/>
              </a:rPr>
              <a:t> with static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 final. An  abstract class may contain non-final variables.</a:t>
            </a:r>
          </a:p>
          <a:p>
            <a:pPr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Members of a Java interface are public by default. A Java abstract class can have the usual flavors of class members like private, protected, etc..</a:t>
            </a:r>
          </a:p>
          <a:p>
            <a:pPr>
              <a:lnSpc>
                <a:spcPct val="12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Java interface should be implemented using keyword “implements”; A Java abstract class should be extended using keyword “extends”.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interface can extend another Java interface only, an abstract class can extend another Java class and implement multiple Java interfaces.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Java class can implement multiple interfaces but it can extend only one abstract class.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Interface is absolutely abstract and cannot be instantiated; A Java abstract class also cannot be instantiated, but can be invoked if a main() exists.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1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8001000" cy="5562600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sz="8000" dirty="0" smtClean="0"/>
              <a:t>interface First{</a:t>
            </a:r>
          </a:p>
          <a:p>
            <a:pPr algn="just">
              <a:buNone/>
            </a:pPr>
            <a:r>
              <a:rPr lang="en-US" sz="8000" dirty="0" smtClean="0"/>
              <a:t>    void </a:t>
            </a:r>
            <a:r>
              <a:rPr lang="en-US" sz="8000" dirty="0" err="1" smtClean="0"/>
              <a:t>disp</a:t>
            </a:r>
            <a:r>
              <a:rPr lang="en-US" sz="8000" dirty="0" smtClean="0"/>
              <a:t>();</a:t>
            </a:r>
          </a:p>
          <a:p>
            <a:pPr algn="just">
              <a:buNone/>
            </a:pPr>
            <a:r>
              <a:rPr lang="en-US" sz="8000" dirty="0" smtClean="0"/>
              <a:t>                        }</a:t>
            </a:r>
          </a:p>
          <a:p>
            <a:pPr algn="just">
              <a:buNone/>
            </a:pPr>
            <a:r>
              <a:rPr lang="en-US" sz="8000" dirty="0" smtClean="0"/>
              <a:t>     interface Second extends First{</a:t>
            </a:r>
          </a:p>
          <a:p>
            <a:pPr algn="just">
              <a:buNone/>
            </a:pPr>
            <a:r>
              <a:rPr lang="en-US" sz="8000" dirty="0" smtClean="0"/>
              <a:t>void show();</a:t>
            </a:r>
          </a:p>
          <a:p>
            <a:pPr algn="just">
              <a:buNone/>
            </a:pPr>
            <a:r>
              <a:rPr lang="en-US" sz="8000" dirty="0" smtClean="0"/>
              <a:t>}</a:t>
            </a:r>
          </a:p>
          <a:p>
            <a:pPr algn="just">
              <a:buNone/>
            </a:pPr>
            <a:r>
              <a:rPr lang="en-US" sz="8000" dirty="0" smtClean="0"/>
              <a:t>abstract class Shape1{</a:t>
            </a:r>
          </a:p>
          <a:p>
            <a:pPr algn="just">
              <a:buNone/>
            </a:pPr>
            <a:r>
              <a:rPr lang="en-US" sz="8000" dirty="0" smtClean="0"/>
              <a:t>abstract void draw();</a:t>
            </a:r>
          </a:p>
          <a:p>
            <a:pPr algn="just">
              <a:buNone/>
            </a:pPr>
            <a:r>
              <a:rPr lang="en-US" sz="8000" dirty="0" smtClean="0"/>
              <a:t>}</a:t>
            </a:r>
          </a:p>
          <a:p>
            <a:pPr algn="just">
              <a:buNone/>
            </a:pPr>
            <a:r>
              <a:rPr lang="en-US" sz="8000" dirty="0" smtClean="0"/>
              <a:t>class Rectangle1 extends Shape1 implements First{</a:t>
            </a:r>
          </a:p>
          <a:p>
            <a:pPr algn="just">
              <a:buNone/>
            </a:pPr>
            <a:r>
              <a:rPr lang="en-US" sz="8000" dirty="0" smtClean="0"/>
              <a:t>public void draw(){</a:t>
            </a:r>
          </a:p>
          <a:p>
            <a:pPr algn="just">
              <a:buNone/>
            </a:pPr>
            <a:r>
              <a:rPr lang="en-US" sz="8000" dirty="0" err="1" smtClean="0"/>
              <a:t>System.out.println</a:t>
            </a:r>
            <a:r>
              <a:rPr lang="en-US" sz="8000" dirty="0" smtClean="0"/>
              <a:t>(“Inside draw”);</a:t>
            </a:r>
          </a:p>
          <a:p>
            <a:pPr algn="just">
              <a:buNone/>
            </a:pPr>
            <a:r>
              <a:rPr lang="en-US" sz="8000" dirty="0" smtClean="0"/>
              <a:t>}</a:t>
            </a:r>
          </a:p>
          <a:p>
            <a:pPr algn="just">
              <a:buNone/>
            </a:pPr>
            <a:r>
              <a:rPr lang="en-US" sz="8000" dirty="0" smtClean="0"/>
              <a:t>public void </a:t>
            </a:r>
            <a:r>
              <a:rPr lang="en-US" sz="8000" dirty="0" err="1" smtClean="0"/>
              <a:t>disp</a:t>
            </a:r>
            <a:r>
              <a:rPr lang="en-US" sz="8000" dirty="0" smtClean="0"/>
              <a:t>(){</a:t>
            </a:r>
          </a:p>
          <a:p>
            <a:pPr algn="just">
              <a:buNone/>
            </a:pPr>
            <a:r>
              <a:rPr lang="en-US" sz="8000" dirty="0" err="1" smtClean="0"/>
              <a:t>System.out.println</a:t>
            </a:r>
            <a:r>
              <a:rPr lang="en-US" sz="8000" dirty="0" smtClean="0"/>
              <a:t>(“inside </a:t>
            </a:r>
            <a:r>
              <a:rPr lang="en-US" sz="8000" dirty="0" err="1" smtClean="0"/>
              <a:t>disp</a:t>
            </a:r>
            <a:r>
              <a:rPr lang="en-US" sz="8000" dirty="0" smtClean="0"/>
              <a:t>”);</a:t>
            </a:r>
          </a:p>
          <a:p>
            <a:pPr algn="just">
              <a:buNone/>
            </a:pPr>
            <a:r>
              <a:rPr lang="en-US" sz="8000" dirty="0" smtClean="0"/>
              <a:t>}</a:t>
            </a:r>
          </a:p>
          <a:p>
            <a:pPr algn="just">
              <a:buNone/>
            </a:pPr>
            <a:r>
              <a:rPr lang="en-US" sz="8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C2893873-0516-4B2B-BDAD-85B526ABD1DF}"/>
</file>

<file path=customXml/itemProps2.xml><?xml version="1.0" encoding="utf-8"?>
<ds:datastoreItem xmlns:ds="http://schemas.openxmlformats.org/officeDocument/2006/customXml" ds:itemID="{5797815A-A05E-4E26-AF5A-C6CDD2B926B8}"/>
</file>

<file path=customXml/itemProps3.xml><?xml version="1.0" encoding="utf-8"?>
<ds:datastoreItem xmlns:ds="http://schemas.openxmlformats.org/officeDocument/2006/customXml" ds:itemID="{3B65898B-5EF0-43F7-8B96-742316450AF6}"/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490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Declaring Interfaces </vt:lpstr>
      <vt:lpstr>Example</vt:lpstr>
      <vt:lpstr>PowerPoint Presentation</vt:lpstr>
      <vt:lpstr>Interfaces Vs Abstract classes</vt:lpstr>
      <vt:lpstr>PowerPoint Presentation</vt:lpstr>
      <vt:lpstr>Multiple Inheritance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</cp:lastModifiedBy>
  <cp:revision>29</cp:revision>
  <dcterms:created xsi:type="dcterms:W3CDTF">2006-08-16T00:00:00Z</dcterms:created>
  <dcterms:modified xsi:type="dcterms:W3CDTF">2022-10-06T05:56:20Z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