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2A318-159E-465D-A5E6-01B7F72BFF5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8947-01A7-42EE-9EBF-B159EE94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guides.net/2018/07/java-io-buffered-streams.html" TargetMode="External"/><Relationship Id="rId2" Type="http://schemas.openxmlformats.org/officeDocument/2006/relationships/hyperlink" Target="http://www.javaguides.net/2018/07/java-io-byte-stream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guides.net/2018/07/java-io-object-streams.html" TargetMode="External"/><Relationship Id="rId4" Type="http://schemas.openxmlformats.org/officeDocument/2006/relationships/hyperlink" Target="http://www.javaguides.net/2018/07/java-io-data-stream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package </a:t>
            </a:r>
            <a:r>
              <a:rPr lang="en-US" dirty="0" smtClean="0"/>
              <a:t>java.io</a:t>
            </a:r>
            <a:r>
              <a:rPr lang="en-US" dirty="0"/>
              <a:t> </a:t>
            </a:r>
            <a:r>
              <a:rPr lang="en-US" dirty="0" smtClean="0"/>
              <a:t>contains</a:t>
            </a:r>
          </a:p>
          <a:p>
            <a:pPr lvl="1"/>
            <a:r>
              <a:rPr lang="en-US" dirty="0"/>
              <a:t>Classes for reading input from a stream of data.</a:t>
            </a:r>
          </a:p>
          <a:p>
            <a:pPr lvl="1"/>
            <a:r>
              <a:rPr lang="en-US" dirty="0"/>
              <a:t>Classes for writing output to a stream of data.</a:t>
            </a:r>
          </a:p>
          <a:p>
            <a:pPr lvl="1"/>
            <a:r>
              <a:rPr lang="en-US" dirty="0"/>
              <a:t>Classes that manipulate files on the local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Classes that handle object serialization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hlinkClick r:id="rId2"/>
              </a:rPr>
              <a:t>Byte Streams</a:t>
            </a:r>
            <a:r>
              <a:rPr lang="en-US" dirty="0"/>
              <a:t> - handle I/O of raw binary data.</a:t>
            </a:r>
          </a:p>
          <a:p>
            <a:r>
              <a:rPr lang="en-US" b="1" dirty="0">
                <a:hlinkClick r:id="rId2"/>
              </a:rPr>
              <a:t>Character Streams</a:t>
            </a:r>
            <a:r>
              <a:rPr lang="en-US" dirty="0"/>
              <a:t> - handle I/O of character data, automatically handling translation to and from the local character set.</a:t>
            </a:r>
          </a:p>
          <a:p>
            <a:r>
              <a:rPr lang="en-US" b="1" dirty="0">
                <a:hlinkClick r:id="rId3"/>
              </a:rPr>
              <a:t>Buffered Streams</a:t>
            </a:r>
            <a:r>
              <a:rPr lang="en-US" dirty="0"/>
              <a:t> - optimize input and output by reducing the number of calls to the native API.</a:t>
            </a:r>
          </a:p>
          <a:p>
            <a:r>
              <a:rPr lang="en-US" b="1" dirty="0">
                <a:hlinkClick r:id="rId4"/>
              </a:rPr>
              <a:t>Data Streams</a:t>
            </a:r>
            <a:r>
              <a:rPr lang="en-US" dirty="0"/>
              <a:t> - handle binary I/O of primitive data type and String values.</a:t>
            </a:r>
          </a:p>
          <a:p>
            <a:r>
              <a:rPr lang="en-US" b="1" dirty="0">
                <a:hlinkClick r:id="rId5"/>
              </a:rPr>
              <a:t>Object Streams</a:t>
            </a:r>
            <a:r>
              <a:rPr lang="en-US" dirty="0"/>
              <a:t> - handle binary I/O of objects.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IO Class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20417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4580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924800" cy="643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4827"/>
            <a:ext cx="8610600" cy="658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fe58fc-72d2-4402-86d5-224c40a3db1c">
      <Terms xmlns="http://schemas.microsoft.com/office/infopath/2007/PartnerControls"/>
    </lcf76f155ced4ddcb4097134ff3c332f>
    <TaxCatchAll xmlns="db006866-85db-479e-845d-72725c018b91" xsi:nil="true"/>
  </documentManagement>
</p:properties>
</file>

<file path=customXml/itemProps1.xml><?xml version="1.0" encoding="utf-8"?>
<ds:datastoreItem xmlns:ds="http://schemas.openxmlformats.org/officeDocument/2006/customXml" ds:itemID="{D0E22C85-F570-473B-B3EB-3A83CF9D9470}"/>
</file>

<file path=customXml/itemProps2.xml><?xml version="1.0" encoding="utf-8"?>
<ds:datastoreItem xmlns:ds="http://schemas.openxmlformats.org/officeDocument/2006/customXml" ds:itemID="{812F8F3B-0D55-4F91-AAFE-8DA58C27D8C2}"/>
</file>

<file path=customXml/itemProps3.xml><?xml version="1.0" encoding="utf-8"?>
<ds:datastoreItem xmlns:ds="http://schemas.openxmlformats.org/officeDocument/2006/customXml" ds:itemID="{33F283CE-DF60-4254-9927-B7D877371F98}"/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IO</vt:lpstr>
      <vt:lpstr>PowerPoint Presentation</vt:lpstr>
      <vt:lpstr>Streams</vt:lpstr>
      <vt:lpstr> IO Class Overview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dc:creator>admin</dc:creator>
  <cp:lastModifiedBy>Admin</cp:lastModifiedBy>
  <cp:revision>5</cp:revision>
  <dcterms:created xsi:type="dcterms:W3CDTF">2022-10-30T16:38:39Z</dcterms:created>
  <dcterms:modified xsi:type="dcterms:W3CDTF">2022-11-14T11:57:31Z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