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60" y="-78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0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5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6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7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8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3851-4C2D-4791-8CB9-560693A63682}" type="datetimeFigureOut">
              <a:rPr lang="en-IN" smtClean="0"/>
              <a:t>29-08-2019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262B-6B8B-4B1D-BAE5-6BDEFB2BF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3851-4C2D-4791-8CB9-560693A63682}" type="datetimeFigureOut">
              <a:rPr lang="en-IN" smtClean="0"/>
              <a:t>29-08-2019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262B-6B8B-4B1D-BAE5-6BDEFB2BF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4589" y="384495"/>
            <a:ext cx="3120391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420" y="384495"/>
            <a:ext cx="9147811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3851-4C2D-4791-8CB9-560693A63682}" type="datetimeFigureOut">
              <a:rPr lang="en-IN" smtClean="0"/>
              <a:t>29-08-2019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262B-6B8B-4B1D-BAE5-6BDEFB2BF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3851-4C2D-4791-8CB9-560693A63682}" type="datetimeFigureOut">
              <a:rPr lang="en-IN" smtClean="0"/>
              <a:t>29-08-2019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262B-6B8B-4B1D-BAE5-6BDEFB2BF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9" y="6169662"/>
            <a:ext cx="10881360" cy="190690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9" y="4069399"/>
            <a:ext cx="10881360" cy="2100262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095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21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328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438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5478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657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766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8765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3851-4C2D-4791-8CB9-560693A63682}" type="datetimeFigureOut">
              <a:rPr lang="en-IN" smtClean="0"/>
              <a:t>29-08-2019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262B-6B8B-4B1D-BAE5-6BDEFB2BF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421" y="2240282"/>
            <a:ext cx="6134100" cy="633634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0881" y="2240282"/>
            <a:ext cx="6134100" cy="633634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3851-4C2D-4791-8CB9-560693A63682}" type="datetimeFigureOut">
              <a:rPr lang="en-IN" smtClean="0"/>
              <a:t>29-08-2019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262B-6B8B-4B1D-BAE5-6BDEFB2BF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6" cy="89566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6" cy="55318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3851-4C2D-4791-8CB9-560693A63682}" type="datetimeFigureOut">
              <a:rPr lang="en-IN" smtClean="0"/>
              <a:t>29-08-2019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262B-6B8B-4B1D-BAE5-6BDEFB2BF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3851-4C2D-4791-8CB9-560693A63682}" type="datetimeFigureOut">
              <a:rPr lang="en-IN" smtClean="0"/>
              <a:t>29-08-2019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262B-6B8B-4B1D-BAE5-6BDEFB2BF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3851-4C2D-4791-8CB9-560693A63682}" type="datetimeFigureOut">
              <a:rPr lang="en-IN" smtClean="0"/>
              <a:t>29-08-2019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262B-6B8B-4B1D-BAE5-6BDEFB2BF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639" cy="162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1" y="382272"/>
            <a:ext cx="7156450" cy="819435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0" y="2009142"/>
            <a:ext cx="4211639" cy="6567488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3851-4C2D-4791-8CB9-560693A63682}" type="datetimeFigureOut">
              <a:rPr lang="en-IN" smtClean="0"/>
              <a:t>29-08-2019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262B-6B8B-4B1D-BAE5-6BDEFB2BF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3851-4C2D-4791-8CB9-560693A63682}" type="datetimeFigureOut">
              <a:rPr lang="en-IN" smtClean="0"/>
              <a:t>29-08-2019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262B-6B8B-4B1D-BAE5-6BDEFB2BF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2191" tIns="61096" rIns="122191" bIns="6109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2"/>
            <a:ext cx="11521440" cy="6336348"/>
          </a:xfrm>
          <a:prstGeom prst="rect">
            <a:avLst/>
          </a:prstGeom>
        </p:spPr>
        <p:txBody>
          <a:bodyPr vert="horz" lIns="122191" tIns="61096" rIns="122191" bIns="6109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A3851-4C2D-4791-8CB9-560693A63682}" type="datetimeFigureOut">
              <a:rPr lang="en-IN" smtClean="0"/>
              <a:t>29-08-2019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262B-6B8B-4B1D-BAE5-6BDEFB2BF8D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21913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217" indent="-458217" algn="l" defTabSz="1221913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defTabSz="1221913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7391" indent="-305478" algn="l" defTabSz="122191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8347" indent="-305478" algn="l" defTabSz="122191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304" indent="-305478" algn="l" defTabSz="1221913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60260" indent="-305478" algn="l" defTabSz="122191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122191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122191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122191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/>
          <p:cNvGrpSpPr/>
          <p:nvPr/>
        </p:nvGrpSpPr>
        <p:grpSpPr>
          <a:xfrm>
            <a:off x="-46742" y="408296"/>
            <a:ext cx="6519552" cy="2241419"/>
            <a:chOff x="-46742" y="408296"/>
            <a:chExt cx="6519552" cy="2241419"/>
          </a:xfrm>
        </p:grpSpPr>
        <p:grpSp>
          <p:nvGrpSpPr>
            <p:cNvPr id="105" name="Group 104"/>
            <p:cNvGrpSpPr/>
            <p:nvPr/>
          </p:nvGrpSpPr>
          <p:grpSpPr>
            <a:xfrm rot="5400000">
              <a:off x="2365258" y="-2003704"/>
              <a:ext cx="1656000" cy="6480000"/>
              <a:chOff x="6019803" y="7091639"/>
              <a:chExt cx="1219197" cy="5408138"/>
            </a:xfrm>
          </p:grpSpPr>
          <p:pic>
            <p:nvPicPr>
              <p:cNvPr id="55" name="Picture 54" descr="jack1.jpg"/>
              <p:cNvPicPr>
                <a:picLocks noChangeAspect="1"/>
              </p:cNvPicPr>
              <p:nvPr/>
            </p:nvPicPr>
            <p:blipFill>
              <a:blip r:embed="rId2" cstate="print"/>
              <a:srcRect t="43334" r="4667" b="43333"/>
              <a:stretch>
                <a:fillRect/>
              </a:stretch>
            </p:blipFill>
            <p:spPr>
              <a:xfrm rot="16200000">
                <a:off x="3625365" y="9636415"/>
                <a:ext cx="5257800" cy="468923"/>
              </a:xfrm>
              <a:prstGeom prst="rect">
                <a:avLst/>
              </a:prstGeom>
            </p:spPr>
          </p:pic>
          <p:cxnSp>
            <p:nvCxnSpPr>
              <p:cNvPr id="56" name="Straight Connector 55"/>
              <p:cNvCxnSpPr/>
              <p:nvPr/>
            </p:nvCxnSpPr>
            <p:spPr>
              <a:xfrm>
                <a:off x="6705600" y="8990713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6705600" y="9209305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705600" y="9427897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6705600" y="9646489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705600" y="9865081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6705600" y="10083673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705600" y="10302265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705600" y="10520857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705600" y="10739449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6705600" y="10958041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705600" y="11176633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705600" y="11395225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705600" y="11613817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705600" y="11832409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705600" y="12051001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705600" y="12269589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705600" y="7241977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705600" y="7460569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705600" y="7679161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705600" y="7897753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705600" y="8116345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705600" y="8334937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705600" y="8553529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705600" y="8772121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6443979" y="7091639"/>
                <a:ext cx="308234" cy="297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25</a:t>
                </a:r>
                <a:endParaRPr lang="en-US" sz="1900" b="1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443979" y="7311274"/>
                <a:ext cx="308234" cy="297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26</a:t>
                </a:r>
                <a:endParaRPr lang="en-US" sz="1900" b="1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443979" y="7530909"/>
                <a:ext cx="308234" cy="297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27</a:t>
                </a:r>
                <a:endParaRPr lang="en-US" sz="1900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6443979" y="7750544"/>
                <a:ext cx="308234" cy="297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28</a:t>
                </a:r>
                <a:endParaRPr lang="en-US" sz="1900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443979" y="7970179"/>
                <a:ext cx="308234" cy="297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29</a:t>
                </a:r>
                <a:endParaRPr lang="en-US" sz="1900" b="1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443979" y="8189814"/>
                <a:ext cx="308234" cy="297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30</a:t>
                </a:r>
                <a:endParaRPr lang="en-US" sz="1900" b="1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443979" y="8409449"/>
                <a:ext cx="308234" cy="297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31</a:t>
                </a:r>
                <a:endParaRPr lang="en-US" sz="1900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443979" y="8629084"/>
                <a:ext cx="308234" cy="297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32</a:t>
                </a:r>
                <a:endParaRPr lang="en-US" sz="1900" b="1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443979" y="8848719"/>
                <a:ext cx="308234" cy="297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33</a:t>
                </a:r>
                <a:endParaRPr lang="en-US" sz="1900" b="1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6443979" y="9068354"/>
                <a:ext cx="308234" cy="297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34</a:t>
                </a:r>
                <a:endParaRPr lang="en-US" sz="1900" b="1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443979" y="9287989"/>
                <a:ext cx="308234" cy="297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35</a:t>
                </a:r>
                <a:endParaRPr lang="en-US" sz="1900" b="1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443979" y="9507624"/>
                <a:ext cx="308234" cy="297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36</a:t>
                </a:r>
                <a:endParaRPr lang="en-US" sz="1900" b="1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443979" y="9727259"/>
                <a:ext cx="308234" cy="297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37</a:t>
                </a:r>
                <a:endParaRPr lang="en-US" sz="1900" b="1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6443979" y="9946894"/>
                <a:ext cx="308234" cy="297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38</a:t>
                </a:r>
                <a:endParaRPr lang="en-US" sz="19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443979" y="10142616"/>
                <a:ext cx="308234" cy="297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39</a:t>
                </a:r>
                <a:endParaRPr lang="en-US" sz="19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443979" y="10362251"/>
                <a:ext cx="308234" cy="297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40</a:t>
                </a:r>
                <a:endParaRPr lang="en-US" sz="19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443979" y="10581890"/>
                <a:ext cx="308234" cy="297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41</a:t>
                </a:r>
                <a:endParaRPr lang="en-US" sz="19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443979" y="10813468"/>
                <a:ext cx="308234" cy="297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42</a:t>
                </a:r>
                <a:endParaRPr lang="en-US" sz="19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443979" y="11033103"/>
                <a:ext cx="308234" cy="297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43</a:t>
                </a:r>
                <a:endParaRPr lang="en-US" sz="1900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443979" y="11252738"/>
                <a:ext cx="308234" cy="297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44</a:t>
                </a:r>
                <a:endParaRPr lang="en-US" sz="1900" b="1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443979" y="11423068"/>
                <a:ext cx="308234" cy="297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45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443979" y="11672604"/>
                <a:ext cx="308234" cy="297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46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443979" y="11904181"/>
                <a:ext cx="308234" cy="297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47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6430387" y="12120839"/>
                <a:ext cx="308234" cy="297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48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 rot="16200000">
                <a:off x="5661830" y="9582724"/>
                <a:ext cx="1317524" cy="296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b="1" cap="all" dirty="0">
                    <a:ln w="9000" cmpd="sng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</a:ln>
                    <a:solidFill>
                      <a:schemeClr val="tx2">
                        <a:lumMod val="20000"/>
                        <a:lumOff val="80000"/>
                      </a:schemeClr>
                    </a:solidFill>
                    <a:effectLst>
                      <a:reflection blurRad="12700" stA="28000" endPos="45000" dist="1000" dir="5400000" sy="-100000" algn="bl" rotWithShape="0"/>
                    </a:effectLst>
                  </a:rPr>
                  <a:t>Jack Panel B</a:t>
                </a:r>
                <a:endParaRPr lang="en-US" sz="2100" b="1" cap="all" dirty="0">
                  <a:ln w="9000" cmpd="sng">
                    <a:solidFill>
                      <a:schemeClr val="tx2">
                        <a:lumMod val="20000"/>
                        <a:lumOff val="80000"/>
                      </a:schemeClr>
                    </a:solidFill>
                    <a:prstDash val="solid"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reflection blurRad="12700" stA="28000" endPos="45000" dist="1000" dir="5400000" sy="-100000" algn="bl" rotWithShape="0"/>
                  </a:effectLst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 rot="5400000">
              <a:off x="4803496" y="980402"/>
              <a:ext cx="585417" cy="2753210"/>
              <a:chOff x="3808594" y="3121200"/>
              <a:chExt cx="585417" cy="2753210"/>
            </a:xfrm>
          </p:grpSpPr>
          <p:grpSp>
            <p:nvGrpSpPr>
              <p:cNvPr id="180" name="Group 179"/>
              <p:cNvGrpSpPr/>
              <p:nvPr/>
            </p:nvGrpSpPr>
            <p:grpSpPr>
              <a:xfrm>
                <a:off x="3808594" y="3121200"/>
                <a:ext cx="585417" cy="2490044"/>
                <a:chOff x="3808594" y="3121200"/>
                <a:chExt cx="585417" cy="2490044"/>
              </a:xfrm>
            </p:grpSpPr>
            <p:sp>
              <p:nvSpPr>
                <p:cNvPr id="154" name="TextBox 153"/>
                <p:cNvSpPr txBox="1"/>
                <p:nvPr/>
              </p:nvSpPr>
              <p:spPr>
                <a:xfrm>
                  <a:off x="3808594" y="3121200"/>
                  <a:ext cx="585417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900" b="1" dirty="0" smtClean="0"/>
                    <a:t>D25</a:t>
                  </a:r>
                  <a:endParaRPr lang="en-US" sz="1900" b="1" dirty="0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3808594" y="3384365"/>
                  <a:ext cx="585417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900" b="1" dirty="0" smtClean="0"/>
                    <a:t>D26</a:t>
                  </a:r>
                  <a:endParaRPr lang="en-US" sz="1900" b="1" dirty="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3808594" y="3647531"/>
                  <a:ext cx="585417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900" b="1" dirty="0" smtClean="0"/>
                    <a:t>D27</a:t>
                  </a:r>
                  <a:endParaRPr lang="en-US" sz="1900" b="1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3808594" y="3910696"/>
                  <a:ext cx="585417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900" b="1" dirty="0" smtClean="0"/>
                    <a:t>D28</a:t>
                  </a:r>
                  <a:endParaRPr lang="en-US" sz="1900" b="1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3808594" y="4173862"/>
                  <a:ext cx="585417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900" b="1" dirty="0" smtClean="0"/>
                    <a:t>D29</a:t>
                  </a:r>
                  <a:endParaRPr lang="en-US" sz="1900" b="1" dirty="0"/>
                </a:p>
              </p:txBody>
            </p:sp>
            <p:sp>
              <p:nvSpPr>
                <p:cNvPr id="159" name="TextBox 158"/>
                <p:cNvSpPr txBox="1"/>
                <p:nvPr/>
              </p:nvSpPr>
              <p:spPr>
                <a:xfrm>
                  <a:off x="3808594" y="4437027"/>
                  <a:ext cx="585417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900" b="1" dirty="0" smtClean="0"/>
                    <a:t>D30</a:t>
                  </a:r>
                  <a:endParaRPr lang="en-US" sz="1900" b="1" dirty="0"/>
                </a:p>
              </p:txBody>
            </p:sp>
            <p:sp>
              <p:nvSpPr>
                <p:cNvPr id="160" name="TextBox 159"/>
                <p:cNvSpPr txBox="1"/>
                <p:nvPr/>
              </p:nvSpPr>
              <p:spPr>
                <a:xfrm>
                  <a:off x="3808594" y="4700192"/>
                  <a:ext cx="585417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900" b="1" dirty="0" smtClean="0"/>
                    <a:t>D31</a:t>
                  </a:r>
                  <a:endParaRPr lang="en-US" sz="1900" b="1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3808594" y="4963358"/>
                  <a:ext cx="585417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900" b="1" dirty="0" smtClean="0"/>
                    <a:t>D32</a:t>
                  </a:r>
                  <a:endParaRPr lang="en-US" sz="1900" b="1" dirty="0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3808594" y="5226523"/>
                  <a:ext cx="585417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900" b="1" dirty="0" smtClean="0"/>
                    <a:t>D33</a:t>
                  </a:r>
                  <a:endParaRPr lang="en-US" sz="1900" b="1" dirty="0"/>
                </a:p>
              </p:txBody>
            </p:sp>
          </p:grpSp>
          <p:sp>
            <p:nvSpPr>
              <p:cNvPr id="163" name="TextBox 162"/>
              <p:cNvSpPr txBox="1"/>
              <p:nvPr/>
            </p:nvSpPr>
            <p:spPr>
              <a:xfrm>
                <a:off x="3808594" y="5489689"/>
                <a:ext cx="585417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 smtClean="0"/>
                  <a:t>D34</a:t>
                </a:r>
                <a:endParaRPr lang="en-US" sz="1900" b="1" dirty="0"/>
              </a:p>
            </p:txBody>
          </p:sp>
        </p:grpSp>
      </p:grpSp>
      <p:grpSp>
        <p:nvGrpSpPr>
          <p:cNvPr id="235" name="Group 234"/>
          <p:cNvGrpSpPr/>
          <p:nvPr/>
        </p:nvGrpSpPr>
        <p:grpSpPr>
          <a:xfrm>
            <a:off x="6362294" y="408111"/>
            <a:ext cx="6519226" cy="2241603"/>
            <a:chOff x="6362294" y="408111"/>
            <a:chExt cx="6519226" cy="2241603"/>
          </a:xfrm>
        </p:grpSpPr>
        <p:grpSp>
          <p:nvGrpSpPr>
            <p:cNvPr id="54" name="Group 53"/>
            <p:cNvGrpSpPr/>
            <p:nvPr/>
          </p:nvGrpSpPr>
          <p:grpSpPr>
            <a:xfrm rot="5400000">
              <a:off x="8774610" y="-2003889"/>
              <a:ext cx="1655999" cy="6480000"/>
              <a:chOff x="6096002" y="1143000"/>
              <a:chExt cx="1288515" cy="5336979"/>
            </a:xfrm>
          </p:grpSpPr>
          <p:pic>
            <p:nvPicPr>
              <p:cNvPr id="4" name="Picture 3" descr="jack1.jpg"/>
              <p:cNvPicPr>
                <a:picLocks noChangeAspect="1"/>
              </p:cNvPicPr>
              <p:nvPr/>
            </p:nvPicPr>
            <p:blipFill>
              <a:blip r:embed="rId2" cstate="print"/>
              <a:srcRect t="43334" r="4667" b="43333"/>
              <a:stretch>
                <a:fillRect/>
              </a:stretch>
            </p:blipFill>
            <p:spPr>
              <a:xfrm rot="16200000">
                <a:off x="3701564" y="3616617"/>
                <a:ext cx="5257800" cy="468923"/>
              </a:xfrm>
              <a:prstGeom prst="rect">
                <a:avLst/>
              </a:prstGeom>
            </p:spPr>
          </p:pic>
          <p:cxnSp>
            <p:nvCxnSpPr>
              <p:cNvPr id="5" name="Straight Connector 4"/>
              <p:cNvCxnSpPr/>
              <p:nvPr/>
            </p:nvCxnSpPr>
            <p:spPr>
              <a:xfrm>
                <a:off x="6851117" y="3047113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6851117" y="3265705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6851117" y="3484297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851117" y="3702889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1117" y="3921481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6851117" y="4140073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851117" y="4358665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851117" y="4577257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6851117" y="4795849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851117" y="5014441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851117" y="5233033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851117" y="5451625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851117" y="5670217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851117" y="5888809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851117" y="6107401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851117" y="6325989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851117" y="1298377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851117" y="1516969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851117" y="1735561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851117" y="1954153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851117" y="2172745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851117" y="2391337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851117" y="2609929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851117" y="2828521"/>
                <a:ext cx="533400" cy="1588"/>
              </a:xfrm>
              <a:prstGeom prst="line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559909" y="1143000"/>
                <a:ext cx="238409" cy="274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1</a:t>
                </a:r>
                <a:endParaRPr lang="en-US" sz="1900" b="1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559909" y="1362635"/>
                <a:ext cx="238409" cy="274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2</a:t>
                </a:r>
                <a:endParaRPr lang="en-US" sz="1900" b="1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559909" y="1582270"/>
                <a:ext cx="238409" cy="274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3</a:t>
                </a:r>
                <a:endParaRPr lang="en-US" sz="1900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559909" y="1801905"/>
                <a:ext cx="238409" cy="274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4</a:t>
                </a:r>
                <a:endParaRPr lang="en-US" sz="1900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559909" y="2021540"/>
                <a:ext cx="238409" cy="274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5</a:t>
                </a:r>
                <a:endParaRPr lang="en-US" sz="1900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559909" y="2241175"/>
                <a:ext cx="238409" cy="274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6</a:t>
                </a:r>
                <a:endParaRPr lang="en-US" sz="19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559909" y="2460810"/>
                <a:ext cx="238409" cy="274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7</a:t>
                </a:r>
                <a:endParaRPr lang="en-US" sz="19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559909" y="2680445"/>
                <a:ext cx="238409" cy="274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8</a:t>
                </a:r>
                <a:endParaRPr lang="en-US" sz="19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559909" y="2900080"/>
                <a:ext cx="238409" cy="274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9</a:t>
                </a:r>
                <a:endParaRPr lang="en-US" sz="19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59909" y="3119715"/>
                <a:ext cx="333921" cy="274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10</a:t>
                </a:r>
                <a:endParaRPr lang="en-US" sz="1900" b="1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559909" y="3339350"/>
                <a:ext cx="333921" cy="274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11</a:t>
                </a:r>
                <a:endParaRPr lang="en-US" sz="1900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559909" y="3558985"/>
                <a:ext cx="333921" cy="274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12</a:t>
                </a:r>
                <a:endParaRPr lang="en-US" sz="19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559909" y="3778620"/>
                <a:ext cx="333921" cy="274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13</a:t>
                </a:r>
                <a:endParaRPr lang="en-US" sz="1900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559909" y="3998255"/>
                <a:ext cx="333921" cy="274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14</a:t>
                </a:r>
                <a:endParaRPr lang="en-US" sz="1900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559909" y="4193977"/>
                <a:ext cx="333921" cy="274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15</a:t>
                </a:r>
                <a:endParaRPr lang="en-US" sz="1900" b="1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559909" y="4413612"/>
                <a:ext cx="333921" cy="274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16</a:t>
                </a:r>
                <a:endParaRPr lang="en-US" sz="1900" b="1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559909" y="4633252"/>
                <a:ext cx="333921" cy="274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17</a:t>
                </a:r>
                <a:endParaRPr lang="en-US" sz="1900" b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559909" y="4864829"/>
                <a:ext cx="333921" cy="274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18</a:t>
                </a:r>
                <a:endParaRPr lang="en-US" sz="1900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559909" y="5084464"/>
                <a:ext cx="333921" cy="274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19</a:t>
                </a:r>
                <a:endParaRPr lang="en-US" sz="1900" b="1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559909" y="5304099"/>
                <a:ext cx="333921" cy="274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20</a:t>
                </a:r>
                <a:endParaRPr lang="en-US" sz="1900" b="1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559909" y="5474429"/>
                <a:ext cx="333921" cy="274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21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559909" y="5723965"/>
                <a:ext cx="333921" cy="274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22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559909" y="5955542"/>
                <a:ext cx="333921" cy="274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23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546317" y="6172200"/>
                <a:ext cx="333921" cy="274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/>
                  <a:t>24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6200000">
                <a:off x="5804824" y="3597014"/>
                <a:ext cx="1225336" cy="321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b="1" cap="all" dirty="0">
                    <a:ln w="9000" cmpd="sng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</a:ln>
                    <a:solidFill>
                      <a:schemeClr val="tx2">
                        <a:lumMod val="20000"/>
                        <a:lumOff val="80000"/>
                      </a:schemeClr>
                    </a:solidFill>
                    <a:effectLst>
                      <a:reflection blurRad="12700" stA="28000" endPos="45000" dist="1000" dir="5400000" sy="-100000" algn="bl" rotWithShape="0"/>
                    </a:effectLst>
                  </a:rPr>
                  <a:t>Jack Panel A</a:t>
                </a:r>
                <a:endParaRPr lang="en-US" sz="2100" b="1" cap="all" dirty="0">
                  <a:ln w="9000" cmpd="sng">
                    <a:solidFill>
                      <a:schemeClr val="tx2">
                        <a:lumMod val="20000"/>
                        <a:lumOff val="80000"/>
                      </a:schemeClr>
                    </a:solidFill>
                    <a:prstDash val="solid"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reflection blurRad="12700" stA="28000" endPos="45000" dist="1000" dir="5400000" sy="-100000" algn="bl" rotWithShape="0"/>
                  </a:effectLst>
                </a:endParaRPr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 rot="5400000">
              <a:off x="9329198" y="-902608"/>
              <a:ext cx="585418" cy="6519226"/>
              <a:chOff x="4888632" y="3288432"/>
              <a:chExt cx="585418" cy="6519226"/>
            </a:xfrm>
          </p:grpSpPr>
          <p:grpSp>
            <p:nvGrpSpPr>
              <p:cNvPr id="183" name="Group 179"/>
              <p:cNvGrpSpPr/>
              <p:nvPr/>
            </p:nvGrpSpPr>
            <p:grpSpPr>
              <a:xfrm>
                <a:off x="4888632" y="3288432"/>
                <a:ext cx="461986" cy="2490044"/>
                <a:chOff x="3808594" y="3121200"/>
                <a:chExt cx="461986" cy="2490044"/>
              </a:xfrm>
            </p:grpSpPr>
            <p:sp>
              <p:nvSpPr>
                <p:cNvPr id="192" name="TextBox 191"/>
                <p:cNvSpPr txBox="1"/>
                <p:nvPr/>
              </p:nvSpPr>
              <p:spPr>
                <a:xfrm>
                  <a:off x="3808594" y="3121200"/>
                  <a:ext cx="461986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900" b="1" dirty="0" smtClean="0"/>
                    <a:t>D1</a:t>
                  </a:r>
                  <a:endParaRPr lang="en-US" sz="1900" b="1" dirty="0"/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3808594" y="3384365"/>
                  <a:ext cx="461986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900" b="1" dirty="0" smtClean="0"/>
                    <a:t>D2</a:t>
                  </a:r>
                  <a:endParaRPr lang="en-US" sz="1900" b="1" dirty="0"/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3808594" y="3647531"/>
                  <a:ext cx="461986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900" b="1" dirty="0" smtClean="0"/>
                    <a:t>D3</a:t>
                  </a:r>
                  <a:endParaRPr lang="en-US" sz="1900" b="1" dirty="0"/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3808594" y="3910696"/>
                  <a:ext cx="461986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900" b="1" dirty="0" smtClean="0"/>
                    <a:t>D4</a:t>
                  </a:r>
                  <a:endParaRPr lang="en-US" sz="1900" b="1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3808594" y="4173862"/>
                  <a:ext cx="461986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900" b="1" dirty="0" smtClean="0"/>
                    <a:t>D5</a:t>
                  </a:r>
                  <a:endParaRPr lang="en-US" sz="1900" b="1" dirty="0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3808594" y="4437027"/>
                  <a:ext cx="461986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900" b="1" dirty="0" smtClean="0"/>
                    <a:t>D6</a:t>
                  </a:r>
                  <a:endParaRPr lang="en-US" sz="1900" b="1" dirty="0"/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3808594" y="4700192"/>
                  <a:ext cx="461986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900" b="1" dirty="0" smtClean="0"/>
                    <a:t>D7</a:t>
                  </a:r>
                  <a:endParaRPr lang="en-US" sz="1900" b="1" dirty="0"/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3808594" y="4963358"/>
                  <a:ext cx="461986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900" b="1" dirty="0" smtClean="0"/>
                    <a:t>D8</a:t>
                  </a:r>
                  <a:endParaRPr lang="en-US" sz="1900" b="1" dirty="0"/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3808594" y="5226523"/>
                  <a:ext cx="461986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900" b="1" dirty="0" smtClean="0"/>
                    <a:t>D9</a:t>
                  </a:r>
                  <a:endParaRPr lang="en-US" sz="1900" b="1" dirty="0"/>
                </a:p>
              </p:txBody>
            </p:sp>
          </p:grpSp>
          <p:sp>
            <p:nvSpPr>
              <p:cNvPr id="184" name="TextBox 183"/>
              <p:cNvSpPr txBox="1"/>
              <p:nvPr/>
            </p:nvSpPr>
            <p:spPr>
              <a:xfrm>
                <a:off x="4888632" y="5656921"/>
                <a:ext cx="585417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 smtClean="0"/>
                  <a:t>D10</a:t>
                </a:r>
                <a:endParaRPr lang="en-US" sz="1900" b="1" dirty="0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4888632" y="5920086"/>
                <a:ext cx="585417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 smtClean="0"/>
                  <a:t>D11</a:t>
                </a:r>
                <a:endParaRPr lang="en-US" sz="1900" b="1" dirty="0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4888632" y="6183251"/>
                <a:ext cx="585417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 smtClean="0"/>
                  <a:t>D12</a:t>
                </a:r>
                <a:endParaRPr lang="en-US" sz="1900" b="1" dirty="0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4888632" y="6446417"/>
                <a:ext cx="585417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 smtClean="0"/>
                  <a:t>D13</a:t>
                </a:r>
                <a:endParaRPr lang="en-US" sz="1900" b="1" dirty="0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4888632" y="6709582"/>
                <a:ext cx="585417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 smtClean="0"/>
                  <a:t>D14</a:t>
                </a:r>
                <a:endParaRPr lang="en-US" sz="1900" b="1" dirty="0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4888632" y="6944095"/>
                <a:ext cx="585417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 smtClean="0"/>
                  <a:t>D15</a:t>
                </a:r>
                <a:endParaRPr lang="en-US" sz="1900" b="1" dirty="0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4888632" y="7207261"/>
                <a:ext cx="585417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 smtClean="0"/>
                  <a:t>D16</a:t>
                </a:r>
                <a:endParaRPr lang="en-US" sz="1900" b="1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4888632" y="7470431"/>
                <a:ext cx="585417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 smtClean="0"/>
                  <a:t>D17</a:t>
                </a:r>
                <a:endParaRPr lang="en-US" sz="1900" b="1" dirty="0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4888632" y="7714937"/>
                <a:ext cx="585417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 smtClean="0"/>
                  <a:t>D18</a:t>
                </a:r>
                <a:endParaRPr lang="en-US" sz="1900" b="1" dirty="0"/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4888632" y="7978102"/>
                <a:ext cx="585417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 smtClean="0"/>
                  <a:t>D19</a:t>
                </a:r>
                <a:endParaRPr lang="en-US" sz="1900" b="1" dirty="0"/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4888632" y="8241267"/>
                <a:ext cx="585417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 smtClean="0"/>
                  <a:t>D20</a:t>
                </a:r>
                <a:endParaRPr lang="en-US" sz="1900" b="1" dirty="0"/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4888633" y="8567497"/>
                <a:ext cx="585417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 smtClean="0"/>
                  <a:t>D21</a:t>
                </a:r>
                <a:endParaRPr lang="en-US" sz="1900" b="1" dirty="0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4888633" y="8877960"/>
                <a:ext cx="585417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 smtClean="0"/>
                  <a:t>D22</a:t>
                </a:r>
                <a:endParaRPr lang="en-US" sz="1900" b="1" dirty="0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4888633" y="9159771"/>
                <a:ext cx="585417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 smtClean="0"/>
                  <a:t>D23</a:t>
                </a:r>
                <a:endParaRPr lang="en-US" sz="1900" b="1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4888633" y="9422937"/>
                <a:ext cx="585417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0" b="1" dirty="0" smtClean="0"/>
                  <a:t>D24</a:t>
                </a:r>
                <a:endParaRPr lang="en-US" sz="1900" b="1" dirty="0"/>
              </a:p>
            </p:txBody>
          </p:sp>
        </p:grpSp>
      </p:grpSp>
      <p:grpSp>
        <p:nvGrpSpPr>
          <p:cNvPr id="371" name="Group 370"/>
          <p:cNvGrpSpPr/>
          <p:nvPr/>
        </p:nvGrpSpPr>
        <p:grpSpPr>
          <a:xfrm>
            <a:off x="1340230" y="2608828"/>
            <a:ext cx="9813098" cy="6705688"/>
            <a:chOff x="1340230" y="2608828"/>
            <a:chExt cx="9813098" cy="6705688"/>
          </a:xfrm>
        </p:grpSpPr>
        <p:grpSp>
          <p:nvGrpSpPr>
            <p:cNvPr id="246" name="Group 245"/>
            <p:cNvGrpSpPr/>
            <p:nvPr/>
          </p:nvGrpSpPr>
          <p:grpSpPr>
            <a:xfrm>
              <a:off x="3232448" y="2628631"/>
              <a:ext cx="3744416" cy="1109737"/>
              <a:chOff x="2080320" y="3330823"/>
              <a:chExt cx="3744416" cy="1109737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2080320" y="3720480"/>
                <a:ext cx="3744416" cy="720080"/>
                <a:chOff x="784176" y="3288432"/>
                <a:chExt cx="3744416" cy="720080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784176" y="3288432"/>
                  <a:ext cx="3744416" cy="7200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D</a:t>
                  </a:r>
                  <a:r>
                    <a:rPr lang="en-IN" dirty="0" smtClean="0">
                      <a:solidFill>
                        <a:schemeClr val="tx1"/>
                      </a:solidFill>
                    </a:rPr>
                    <a:t>D</a:t>
                  </a:r>
                  <a:endParaRPr lang="en-IN" dirty="0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2008312" y="3288432"/>
                  <a:ext cx="1224136" cy="7200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242" name="TextBox 241"/>
              <p:cNvSpPr txBox="1"/>
              <p:nvPr/>
            </p:nvSpPr>
            <p:spPr>
              <a:xfrm>
                <a:off x="3016424" y="3330823"/>
                <a:ext cx="16357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TABLE NO.1</a:t>
                </a:r>
                <a:endParaRPr lang="en-IN" dirty="0"/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2359408" y="3839786"/>
                <a:ext cx="529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D2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4863376" y="3824020"/>
                <a:ext cx="529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D4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3639240" y="3850645"/>
                <a:ext cx="529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D3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>
              <a:off x="7408912" y="2624594"/>
              <a:ext cx="3744416" cy="1109737"/>
              <a:chOff x="2080320" y="3330823"/>
              <a:chExt cx="3744416" cy="1109737"/>
            </a:xfrm>
          </p:grpSpPr>
          <p:grpSp>
            <p:nvGrpSpPr>
              <p:cNvPr id="248" name="Group 235"/>
              <p:cNvGrpSpPr/>
              <p:nvPr/>
            </p:nvGrpSpPr>
            <p:grpSpPr>
              <a:xfrm>
                <a:off x="2080320" y="3720480"/>
                <a:ext cx="3744416" cy="720080"/>
                <a:chOff x="784176" y="3288432"/>
                <a:chExt cx="3744416" cy="720080"/>
              </a:xfrm>
            </p:grpSpPr>
            <p:sp>
              <p:nvSpPr>
                <p:cNvPr id="253" name="Rectangle 252"/>
                <p:cNvSpPr/>
                <p:nvPr/>
              </p:nvSpPr>
              <p:spPr>
                <a:xfrm>
                  <a:off x="784176" y="3288432"/>
                  <a:ext cx="3744416" cy="7200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D</a:t>
                  </a:r>
                  <a:r>
                    <a:rPr lang="en-IN" dirty="0" smtClean="0">
                      <a:solidFill>
                        <a:schemeClr val="tx1"/>
                      </a:solidFill>
                    </a:rPr>
                    <a:t>D</a:t>
                  </a:r>
                  <a:endParaRPr lang="en-IN" dirty="0"/>
                </a:p>
              </p:txBody>
            </p:sp>
            <p:sp>
              <p:nvSpPr>
                <p:cNvPr id="254" name="Rectangle 253"/>
                <p:cNvSpPr/>
                <p:nvPr/>
              </p:nvSpPr>
              <p:spPr>
                <a:xfrm>
                  <a:off x="2008312" y="3288432"/>
                  <a:ext cx="1224136" cy="7200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249" name="TextBox 248"/>
              <p:cNvSpPr txBox="1"/>
              <p:nvPr/>
            </p:nvSpPr>
            <p:spPr>
              <a:xfrm>
                <a:off x="3016424" y="3330823"/>
                <a:ext cx="16357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TABLE NO.2</a:t>
                </a:r>
                <a:endParaRPr lang="en-IN" dirty="0"/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2359408" y="3839786"/>
                <a:ext cx="529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D5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4863376" y="3824020"/>
                <a:ext cx="529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D7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639240" y="3850645"/>
                <a:ext cx="529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D6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3232448" y="3701929"/>
              <a:ext cx="3744416" cy="1109737"/>
              <a:chOff x="2080320" y="3330823"/>
              <a:chExt cx="3744416" cy="1109737"/>
            </a:xfrm>
          </p:grpSpPr>
          <p:grpSp>
            <p:nvGrpSpPr>
              <p:cNvPr id="256" name="Group 235"/>
              <p:cNvGrpSpPr/>
              <p:nvPr/>
            </p:nvGrpSpPr>
            <p:grpSpPr>
              <a:xfrm>
                <a:off x="2080320" y="3720480"/>
                <a:ext cx="3744416" cy="720080"/>
                <a:chOff x="784176" y="3288432"/>
                <a:chExt cx="3744416" cy="720080"/>
              </a:xfrm>
            </p:grpSpPr>
            <p:sp>
              <p:nvSpPr>
                <p:cNvPr id="261" name="Rectangle 260"/>
                <p:cNvSpPr/>
                <p:nvPr/>
              </p:nvSpPr>
              <p:spPr>
                <a:xfrm>
                  <a:off x="784176" y="3288432"/>
                  <a:ext cx="3744416" cy="7200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D</a:t>
                  </a:r>
                  <a:r>
                    <a:rPr lang="en-IN" dirty="0" smtClean="0">
                      <a:solidFill>
                        <a:schemeClr val="tx1"/>
                      </a:solidFill>
                    </a:rPr>
                    <a:t>D</a:t>
                  </a:r>
                  <a:endParaRPr lang="en-IN" dirty="0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2008312" y="3288432"/>
                  <a:ext cx="1224136" cy="7200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257" name="TextBox 256"/>
              <p:cNvSpPr txBox="1"/>
              <p:nvPr/>
            </p:nvSpPr>
            <p:spPr>
              <a:xfrm>
                <a:off x="3016424" y="3330823"/>
                <a:ext cx="16357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TABLE NO.3</a:t>
                </a:r>
                <a:endParaRPr lang="en-IN" dirty="0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2359408" y="3839786"/>
                <a:ext cx="529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D8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863376" y="3824020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D10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3639240" y="3850645"/>
                <a:ext cx="529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D9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7408912" y="3697892"/>
              <a:ext cx="3744416" cy="1109737"/>
              <a:chOff x="2080320" y="3330823"/>
              <a:chExt cx="3744416" cy="1109737"/>
            </a:xfrm>
          </p:grpSpPr>
          <p:grpSp>
            <p:nvGrpSpPr>
              <p:cNvPr id="264" name="Group 235"/>
              <p:cNvGrpSpPr/>
              <p:nvPr/>
            </p:nvGrpSpPr>
            <p:grpSpPr>
              <a:xfrm>
                <a:off x="2080320" y="3720480"/>
                <a:ext cx="3744416" cy="720080"/>
                <a:chOff x="784176" y="3288432"/>
                <a:chExt cx="3744416" cy="720080"/>
              </a:xfrm>
            </p:grpSpPr>
            <p:sp>
              <p:nvSpPr>
                <p:cNvPr id="269" name="Rectangle 268"/>
                <p:cNvSpPr/>
                <p:nvPr/>
              </p:nvSpPr>
              <p:spPr>
                <a:xfrm>
                  <a:off x="784176" y="3288432"/>
                  <a:ext cx="3744416" cy="7200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D</a:t>
                  </a:r>
                  <a:r>
                    <a:rPr lang="en-IN" dirty="0" smtClean="0">
                      <a:solidFill>
                        <a:schemeClr val="tx1"/>
                      </a:solidFill>
                    </a:rPr>
                    <a:t>D</a:t>
                  </a:r>
                  <a:endParaRPr lang="en-IN" dirty="0"/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2008312" y="3288432"/>
                  <a:ext cx="1224136" cy="7200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265" name="TextBox 264"/>
              <p:cNvSpPr txBox="1"/>
              <p:nvPr/>
            </p:nvSpPr>
            <p:spPr>
              <a:xfrm>
                <a:off x="3016424" y="3330823"/>
                <a:ext cx="16357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TABLE NO.4</a:t>
                </a:r>
                <a:endParaRPr lang="en-IN" dirty="0"/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2359408" y="3839786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D11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4863376" y="3824020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D13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3639240" y="3850645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D12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3232448" y="4820403"/>
              <a:ext cx="3744416" cy="1109737"/>
              <a:chOff x="2080320" y="3330823"/>
              <a:chExt cx="3744416" cy="1109737"/>
            </a:xfrm>
          </p:grpSpPr>
          <p:grpSp>
            <p:nvGrpSpPr>
              <p:cNvPr id="272" name="Group 235"/>
              <p:cNvGrpSpPr/>
              <p:nvPr/>
            </p:nvGrpSpPr>
            <p:grpSpPr>
              <a:xfrm>
                <a:off x="2080320" y="3720480"/>
                <a:ext cx="3744416" cy="720080"/>
                <a:chOff x="784176" y="3288432"/>
                <a:chExt cx="3744416" cy="720080"/>
              </a:xfrm>
            </p:grpSpPr>
            <p:sp>
              <p:nvSpPr>
                <p:cNvPr id="277" name="Rectangle 276"/>
                <p:cNvSpPr/>
                <p:nvPr/>
              </p:nvSpPr>
              <p:spPr>
                <a:xfrm>
                  <a:off x="784176" y="3288432"/>
                  <a:ext cx="3744416" cy="7200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D</a:t>
                  </a:r>
                  <a:r>
                    <a:rPr lang="en-IN" dirty="0" smtClean="0">
                      <a:solidFill>
                        <a:schemeClr val="tx1"/>
                      </a:solidFill>
                    </a:rPr>
                    <a:t>D</a:t>
                  </a:r>
                  <a:endParaRPr lang="en-IN" dirty="0"/>
                </a:p>
              </p:txBody>
            </p:sp>
            <p:sp>
              <p:nvSpPr>
                <p:cNvPr id="278" name="Rectangle 277"/>
                <p:cNvSpPr/>
                <p:nvPr/>
              </p:nvSpPr>
              <p:spPr>
                <a:xfrm>
                  <a:off x="2008312" y="3288432"/>
                  <a:ext cx="1224136" cy="7200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273" name="TextBox 272"/>
              <p:cNvSpPr txBox="1"/>
              <p:nvPr/>
            </p:nvSpPr>
            <p:spPr>
              <a:xfrm>
                <a:off x="3016424" y="3330823"/>
                <a:ext cx="16357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TABLE NO.5</a:t>
                </a:r>
                <a:endParaRPr lang="en-IN" dirty="0"/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2359408" y="3839786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D14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4863376" y="3824020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D16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3639240" y="3850645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D15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>
              <a:off x="7408912" y="4816366"/>
              <a:ext cx="3744416" cy="1109737"/>
              <a:chOff x="2080320" y="3330823"/>
              <a:chExt cx="3744416" cy="1109737"/>
            </a:xfrm>
          </p:grpSpPr>
          <p:grpSp>
            <p:nvGrpSpPr>
              <p:cNvPr id="280" name="Group 235"/>
              <p:cNvGrpSpPr/>
              <p:nvPr/>
            </p:nvGrpSpPr>
            <p:grpSpPr>
              <a:xfrm>
                <a:off x="2080320" y="3720480"/>
                <a:ext cx="3744416" cy="720080"/>
                <a:chOff x="784176" y="3288432"/>
                <a:chExt cx="3744416" cy="720080"/>
              </a:xfrm>
            </p:grpSpPr>
            <p:sp>
              <p:nvSpPr>
                <p:cNvPr id="285" name="Rectangle 284"/>
                <p:cNvSpPr/>
                <p:nvPr/>
              </p:nvSpPr>
              <p:spPr>
                <a:xfrm>
                  <a:off x="784176" y="3288432"/>
                  <a:ext cx="3744416" cy="7200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D</a:t>
                  </a:r>
                  <a:r>
                    <a:rPr lang="en-IN" dirty="0" smtClean="0">
                      <a:solidFill>
                        <a:schemeClr val="tx1"/>
                      </a:solidFill>
                    </a:rPr>
                    <a:t>D</a:t>
                  </a:r>
                  <a:endParaRPr lang="en-IN" dirty="0"/>
                </a:p>
              </p:txBody>
            </p:sp>
            <p:sp>
              <p:nvSpPr>
                <p:cNvPr id="286" name="Rectangle 285"/>
                <p:cNvSpPr/>
                <p:nvPr/>
              </p:nvSpPr>
              <p:spPr>
                <a:xfrm>
                  <a:off x="2008312" y="3288432"/>
                  <a:ext cx="1224136" cy="7200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281" name="TextBox 280"/>
              <p:cNvSpPr txBox="1"/>
              <p:nvPr/>
            </p:nvSpPr>
            <p:spPr>
              <a:xfrm>
                <a:off x="3016424" y="3330823"/>
                <a:ext cx="16357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TABLE NO.6</a:t>
                </a:r>
                <a:endParaRPr lang="en-IN" dirty="0"/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2359408" y="3839786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D17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4863376" y="3824020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D19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3639240" y="3850645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D18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>
              <a:off x="3232448" y="5972531"/>
              <a:ext cx="3744416" cy="1109737"/>
              <a:chOff x="2080320" y="3330823"/>
              <a:chExt cx="3744416" cy="1109737"/>
            </a:xfrm>
          </p:grpSpPr>
          <p:grpSp>
            <p:nvGrpSpPr>
              <p:cNvPr id="288" name="Group 235"/>
              <p:cNvGrpSpPr/>
              <p:nvPr/>
            </p:nvGrpSpPr>
            <p:grpSpPr>
              <a:xfrm>
                <a:off x="2080320" y="3720480"/>
                <a:ext cx="3744416" cy="720080"/>
                <a:chOff x="784176" y="3288432"/>
                <a:chExt cx="3744416" cy="720080"/>
              </a:xfrm>
            </p:grpSpPr>
            <p:sp>
              <p:nvSpPr>
                <p:cNvPr id="293" name="Rectangle 292"/>
                <p:cNvSpPr/>
                <p:nvPr/>
              </p:nvSpPr>
              <p:spPr>
                <a:xfrm>
                  <a:off x="784176" y="3288432"/>
                  <a:ext cx="3744416" cy="7200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D</a:t>
                  </a:r>
                  <a:r>
                    <a:rPr lang="en-IN" dirty="0" smtClean="0">
                      <a:solidFill>
                        <a:schemeClr val="tx1"/>
                      </a:solidFill>
                    </a:rPr>
                    <a:t>D</a:t>
                  </a:r>
                  <a:endParaRPr lang="en-IN" dirty="0"/>
                </a:p>
              </p:txBody>
            </p:sp>
            <p:sp>
              <p:nvSpPr>
                <p:cNvPr id="294" name="Rectangle 293"/>
                <p:cNvSpPr/>
                <p:nvPr/>
              </p:nvSpPr>
              <p:spPr>
                <a:xfrm>
                  <a:off x="2008312" y="3288432"/>
                  <a:ext cx="1224136" cy="7200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289" name="TextBox 288"/>
              <p:cNvSpPr txBox="1"/>
              <p:nvPr/>
            </p:nvSpPr>
            <p:spPr>
              <a:xfrm>
                <a:off x="3016424" y="3330823"/>
                <a:ext cx="16357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TABLE NO.7</a:t>
                </a:r>
                <a:endParaRPr lang="en-IN" dirty="0"/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2359408" y="3839786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D20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4863376" y="3824020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D22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3639240" y="3850645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D21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>
              <a:off x="7408912" y="5968494"/>
              <a:ext cx="3744416" cy="1109737"/>
              <a:chOff x="2080320" y="3330823"/>
              <a:chExt cx="3744416" cy="1109737"/>
            </a:xfrm>
          </p:grpSpPr>
          <p:grpSp>
            <p:nvGrpSpPr>
              <p:cNvPr id="296" name="Group 235"/>
              <p:cNvGrpSpPr/>
              <p:nvPr/>
            </p:nvGrpSpPr>
            <p:grpSpPr>
              <a:xfrm>
                <a:off x="2080320" y="3720480"/>
                <a:ext cx="3744416" cy="720080"/>
                <a:chOff x="784176" y="3288432"/>
                <a:chExt cx="3744416" cy="720080"/>
              </a:xfrm>
            </p:grpSpPr>
            <p:sp>
              <p:nvSpPr>
                <p:cNvPr id="301" name="Rectangle 300"/>
                <p:cNvSpPr/>
                <p:nvPr/>
              </p:nvSpPr>
              <p:spPr>
                <a:xfrm>
                  <a:off x="784176" y="3288432"/>
                  <a:ext cx="3744416" cy="7200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D</a:t>
                  </a:r>
                  <a:r>
                    <a:rPr lang="en-IN" dirty="0" smtClean="0">
                      <a:solidFill>
                        <a:schemeClr val="tx1"/>
                      </a:solidFill>
                    </a:rPr>
                    <a:t>D</a:t>
                  </a:r>
                  <a:endParaRPr lang="en-IN" dirty="0"/>
                </a:p>
              </p:txBody>
            </p:sp>
            <p:sp>
              <p:nvSpPr>
                <p:cNvPr id="302" name="Rectangle 301"/>
                <p:cNvSpPr/>
                <p:nvPr/>
              </p:nvSpPr>
              <p:spPr>
                <a:xfrm>
                  <a:off x="2008312" y="3288432"/>
                  <a:ext cx="1224136" cy="7200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297" name="TextBox 296"/>
              <p:cNvSpPr txBox="1"/>
              <p:nvPr/>
            </p:nvSpPr>
            <p:spPr>
              <a:xfrm>
                <a:off x="3016424" y="3330823"/>
                <a:ext cx="16357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TABLE NO.8</a:t>
                </a:r>
                <a:endParaRPr lang="en-IN" dirty="0"/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2359408" y="3839786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D23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4863376" y="3824020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D25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3639240" y="3850645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D24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5" name="Group 334"/>
            <p:cNvGrpSpPr/>
            <p:nvPr/>
          </p:nvGrpSpPr>
          <p:grpSpPr>
            <a:xfrm>
              <a:off x="3232448" y="7052651"/>
              <a:ext cx="3744416" cy="1109737"/>
              <a:chOff x="2080320" y="3330823"/>
              <a:chExt cx="3744416" cy="1109737"/>
            </a:xfrm>
          </p:grpSpPr>
          <p:grpSp>
            <p:nvGrpSpPr>
              <p:cNvPr id="336" name="Group 235"/>
              <p:cNvGrpSpPr/>
              <p:nvPr/>
            </p:nvGrpSpPr>
            <p:grpSpPr>
              <a:xfrm>
                <a:off x="2080320" y="3720480"/>
                <a:ext cx="3744416" cy="720080"/>
                <a:chOff x="784176" y="3288432"/>
                <a:chExt cx="3744416" cy="720080"/>
              </a:xfrm>
            </p:grpSpPr>
            <p:sp>
              <p:nvSpPr>
                <p:cNvPr id="341" name="Rectangle 340"/>
                <p:cNvSpPr/>
                <p:nvPr/>
              </p:nvSpPr>
              <p:spPr>
                <a:xfrm>
                  <a:off x="784176" y="3288432"/>
                  <a:ext cx="3744416" cy="7200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D</a:t>
                  </a:r>
                  <a:r>
                    <a:rPr lang="en-IN" dirty="0" smtClean="0">
                      <a:solidFill>
                        <a:schemeClr val="tx1"/>
                      </a:solidFill>
                    </a:rPr>
                    <a:t>D</a:t>
                  </a:r>
                  <a:endParaRPr lang="en-IN" dirty="0"/>
                </a:p>
              </p:txBody>
            </p:sp>
            <p:sp>
              <p:nvSpPr>
                <p:cNvPr id="342" name="Rectangle 341"/>
                <p:cNvSpPr/>
                <p:nvPr/>
              </p:nvSpPr>
              <p:spPr>
                <a:xfrm>
                  <a:off x="2008312" y="3288432"/>
                  <a:ext cx="1224136" cy="7200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337" name="TextBox 336"/>
              <p:cNvSpPr txBox="1"/>
              <p:nvPr/>
            </p:nvSpPr>
            <p:spPr>
              <a:xfrm>
                <a:off x="3016424" y="3330823"/>
                <a:ext cx="16357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TABLE NO.9</a:t>
                </a:r>
                <a:endParaRPr lang="en-IN" dirty="0"/>
              </a:p>
            </p:txBody>
          </p:sp>
          <p:sp>
            <p:nvSpPr>
              <p:cNvPr id="338" name="TextBox 337"/>
              <p:cNvSpPr txBox="1"/>
              <p:nvPr/>
            </p:nvSpPr>
            <p:spPr>
              <a:xfrm>
                <a:off x="2359408" y="3839786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D26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9" name="TextBox 338"/>
              <p:cNvSpPr txBox="1"/>
              <p:nvPr/>
            </p:nvSpPr>
            <p:spPr>
              <a:xfrm>
                <a:off x="4863376" y="3824020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D28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0" name="TextBox 339"/>
              <p:cNvSpPr txBox="1"/>
              <p:nvPr/>
            </p:nvSpPr>
            <p:spPr>
              <a:xfrm>
                <a:off x="3639240" y="3850645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D27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43" name="Group 342"/>
            <p:cNvGrpSpPr/>
            <p:nvPr/>
          </p:nvGrpSpPr>
          <p:grpSpPr>
            <a:xfrm>
              <a:off x="7408912" y="7048614"/>
              <a:ext cx="3744416" cy="1109737"/>
              <a:chOff x="2080320" y="3330823"/>
              <a:chExt cx="3744416" cy="1109737"/>
            </a:xfrm>
          </p:grpSpPr>
          <p:grpSp>
            <p:nvGrpSpPr>
              <p:cNvPr id="344" name="Group 235"/>
              <p:cNvGrpSpPr/>
              <p:nvPr/>
            </p:nvGrpSpPr>
            <p:grpSpPr>
              <a:xfrm>
                <a:off x="2080320" y="3720480"/>
                <a:ext cx="3744416" cy="720080"/>
                <a:chOff x="784176" y="3288432"/>
                <a:chExt cx="3744416" cy="720080"/>
              </a:xfrm>
            </p:grpSpPr>
            <p:sp>
              <p:nvSpPr>
                <p:cNvPr id="349" name="Rectangle 348"/>
                <p:cNvSpPr/>
                <p:nvPr/>
              </p:nvSpPr>
              <p:spPr>
                <a:xfrm>
                  <a:off x="784176" y="3288432"/>
                  <a:ext cx="3744416" cy="7200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D</a:t>
                  </a:r>
                  <a:r>
                    <a:rPr lang="en-IN" dirty="0" smtClean="0">
                      <a:solidFill>
                        <a:schemeClr val="tx1"/>
                      </a:solidFill>
                    </a:rPr>
                    <a:t>D</a:t>
                  </a:r>
                  <a:endParaRPr lang="en-IN" dirty="0"/>
                </a:p>
              </p:txBody>
            </p:sp>
            <p:sp>
              <p:nvSpPr>
                <p:cNvPr id="350" name="Rectangle 349"/>
                <p:cNvSpPr/>
                <p:nvPr/>
              </p:nvSpPr>
              <p:spPr>
                <a:xfrm>
                  <a:off x="2008312" y="3288432"/>
                  <a:ext cx="1224136" cy="7200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345" name="TextBox 344"/>
              <p:cNvSpPr txBox="1"/>
              <p:nvPr/>
            </p:nvSpPr>
            <p:spPr>
              <a:xfrm>
                <a:off x="3016424" y="3330823"/>
                <a:ext cx="1791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TABLE NO.10</a:t>
                </a:r>
                <a:endParaRPr lang="en-IN" dirty="0"/>
              </a:p>
            </p:txBody>
          </p:sp>
          <p:sp>
            <p:nvSpPr>
              <p:cNvPr id="346" name="TextBox 345"/>
              <p:cNvSpPr txBox="1"/>
              <p:nvPr/>
            </p:nvSpPr>
            <p:spPr>
              <a:xfrm>
                <a:off x="2359408" y="3839786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D29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7" name="TextBox 346"/>
              <p:cNvSpPr txBox="1"/>
              <p:nvPr/>
            </p:nvSpPr>
            <p:spPr>
              <a:xfrm>
                <a:off x="4863376" y="3824020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D31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8" name="TextBox 347"/>
              <p:cNvSpPr txBox="1"/>
              <p:nvPr/>
            </p:nvSpPr>
            <p:spPr>
              <a:xfrm>
                <a:off x="3639240" y="3850645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D30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3232448" y="8204779"/>
              <a:ext cx="3744416" cy="1109737"/>
              <a:chOff x="2080320" y="3330823"/>
              <a:chExt cx="3744416" cy="1109737"/>
            </a:xfrm>
          </p:grpSpPr>
          <p:grpSp>
            <p:nvGrpSpPr>
              <p:cNvPr id="352" name="Group 235"/>
              <p:cNvGrpSpPr/>
              <p:nvPr/>
            </p:nvGrpSpPr>
            <p:grpSpPr>
              <a:xfrm>
                <a:off x="2080320" y="3720480"/>
                <a:ext cx="3744416" cy="720080"/>
                <a:chOff x="784176" y="3288432"/>
                <a:chExt cx="3744416" cy="720080"/>
              </a:xfrm>
            </p:grpSpPr>
            <p:sp>
              <p:nvSpPr>
                <p:cNvPr id="357" name="Rectangle 356"/>
                <p:cNvSpPr/>
                <p:nvPr/>
              </p:nvSpPr>
              <p:spPr>
                <a:xfrm>
                  <a:off x="784176" y="3288432"/>
                  <a:ext cx="3744416" cy="7200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D</a:t>
                  </a:r>
                  <a:r>
                    <a:rPr lang="en-IN" dirty="0" smtClean="0">
                      <a:solidFill>
                        <a:schemeClr val="tx1"/>
                      </a:solidFill>
                    </a:rPr>
                    <a:t>D</a:t>
                  </a:r>
                  <a:endParaRPr lang="en-IN" dirty="0"/>
                </a:p>
              </p:txBody>
            </p:sp>
            <p:sp>
              <p:nvSpPr>
                <p:cNvPr id="358" name="Rectangle 357"/>
                <p:cNvSpPr/>
                <p:nvPr/>
              </p:nvSpPr>
              <p:spPr>
                <a:xfrm>
                  <a:off x="2008312" y="3288432"/>
                  <a:ext cx="1224136" cy="7200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353" name="TextBox 352"/>
              <p:cNvSpPr txBox="1"/>
              <p:nvPr/>
            </p:nvSpPr>
            <p:spPr>
              <a:xfrm>
                <a:off x="3016424" y="3330823"/>
                <a:ext cx="1791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TABLE NO.11</a:t>
                </a:r>
                <a:endParaRPr lang="en-IN" dirty="0"/>
              </a:p>
            </p:txBody>
          </p:sp>
          <p:sp>
            <p:nvSpPr>
              <p:cNvPr id="354" name="TextBox 353"/>
              <p:cNvSpPr txBox="1"/>
              <p:nvPr/>
            </p:nvSpPr>
            <p:spPr>
              <a:xfrm>
                <a:off x="2359408" y="3839786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D32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5" name="TextBox 354"/>
              <p:cNvSpPr txBox="1"/>
              <p:nvPr/>
            </p:nvSpPr>
            <p:spPr>
              <a:xfrm>
                <a:off x="4863376" y="3824020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D34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6" name="TextBox 355"/>
              <p:cNvSpPr txBox="1"/>
              <p:nvPr/>
            </p:nvSpPr>
            <p:spPr>
              <a:xfrm>
                <a:off x="3639240" y="3850645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</a:rPr>
                  <a:t>D33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70" name="Group 369"/>
            <p:cNvGrpSpPr/>
            <p:nvPr/>
          </p:nvGrpSpPr>
          <p:grpSpPr>
            <a:xfrm>
              <a:off x="1340230" y="2608828"/>
              <a:ext cx="1800000" cy="1133855"/>
              <a:chOff x="182626" y="2640360"/>
              <a:chExt cx="1860061" cy="1115998"/>
            </a:xfrm>
          </p:grpSpPr>
          <p:sp>
            <p:nvSpPr>
              <p:cNvPr id="368" name="Rectangle 367"/>
              <p:cNvSpPr/>
              <p:nvPr/>
            </p:nvSpPr>
            <p:spPr>
              <a:xfrm>
                <a:off x="568152" y="3047697"/>
                <a:ext cx="1145798" cy="70866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D1</a:t>
                </a:r>
                <a:endParaRPr lang="en-IN" dirty="0"/>
              </a:p>
            </p:txBody>
          </p:sp>
          <p:sp>
            <p:nvSpPr>
              <p:cNvPr id="369" name="TextBox 368"/>
              <p:cNvSpPr txBox="1"/>
              <p:nvPr/>
            </p:nvSpPr>
            <p:spPr>
              <a:xfrm>
                <a:off x="182626" y="2640360"/>
                <a:ext cx="18600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INSTRUCTOR </a:t>
                </a:r>
                <a:endParaRPr lang="en-IN" dirty="0"/>
              </a:p>
            </p:txBody>
          </p:sp>
        </p:grpSp>
      </p:grpSp>
      <p:sp>
        <p:nvSpPr>
          <p:cNvPr id="372" name="Rectangle 371"/>
          <p:cNvSpPr/>
          <p:nvPr/>
        </p:nvSpPr>
        <p:spPr>
          <a:xfrm>
            <a:off x="2024078" y="1920280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I/P FROM BACKBONE</a:t>
            </a:r>
            <a:endParaRPr lang="en-IN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40360" y="2352328"/>
            <a:ext cx="3312007" cy="2304272"/>
            <a:chOff x="1568624" y="908720"/>
            <a:chExt cx="3312007" cy="2304272"/>
          </a:xfrm>
        </p:grpSpPr>
        <p:sp>
          <p:nvSpPr>
            <p:cNvPr id="5" name="Rectangle 4"/>
            <p:cNvSpPr/>
            <p:nvPr/>
          </p:nvSpPr>
          <p:spPr>
            <a:xfrm>
              <a:off x="1568624" y="908992"/>
              <a:ext cx="3240000" cy="230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40631" y="908720"/>
              <a:ext cx="3240000" cy="223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dirty="0" smtClean="0"/>
                <a:t>IP- 10.10.3.20</a:t>
              </a:r>
            </a:p>
            <a:p>
              <a:r>
                <a:rPr lang="en-IN" sz="2800" dirty="0" smtClean="0"/>
                <a:t>PORT 0,1 – NKN</a:t>
              </a:r>
            </a:p>
            <a:p>
              <a:r>
                <a:rPr lang="en-IN" sz="2800" dirty="0" smtClean="0"/>
                <a:t>PORT 2,3 – ANUNET</a:t>
              </a:r>
            </a:p>
            <a:p>
              <a:r>
                <a:rPr lang="en-IN" sz="2800" dirty="0" smtClean="0"/>
                <a:t>PORT 4,46 – E_TC</a:t>
              </a:r>
            </a:p>
            <a:p>
              <a:r>
                <a:rPr lang="en-IN" sz="2800" dirty="0" smtClean="0"/>
                <a:t>PORT 47 – </a:t>
              </a:r>
              <a:r>
                <a:rPr lang="en-IN" sz="2000" dirty="0" smtClean="0"/>
                <a:t>CAMPUS N/W</a:t>
              </a:r>
              <a:endParaRPr lang="en-IN" sz="2800" dirty="0" smtClean="0"/>
            </a:p>
            <a:p>
              <a:endParaRPr lang="en-IN" sz="28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178</Words>
  <Application>Microsoft Office PowerPoint</Application>
  <PresentationFormat>A3 Paper (297x420 mm)</PresentationFormat>
  <Paragraphs>147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com11026</dc:creator>
  <cp:lastModifiedBy>com11026</cp:lastModifiedBy>
  <cp:revision>10</cp:revision>
  <dcterms:created xsi:type="dcterms:W3CDTF">2019-08-29T11:50:44Z</dcterms:created>
  <dcterms:modified xsi:type="dcterms:W3CDTF">2019-08-29T13:30:17Z</dcterms:modified>
</cp:coreProperties>
</file>