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  <a:srgbClr val="FF6600"/>
    <a:srgbClr val="660066"/>
    <a:srgbClr val="CC3300"/>
    <a:srgbClr val="A50021"/>
    <a:srgbClr val="660033"/>
    <a:srgbClr val="00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632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80BB-049C-4966-8BDE-82B1C65B88A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D026-5FC8-4DF8-B55D-BD69AFBF2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653377" y="990600"/>
            <a:ext cx="6023648" cy="8153400"/>
            <a:chOff x="228600" y="304800"/>
            <a:chExt cx="6553200" cy="93726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4003344" y="8718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012869" y="14052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003344" y="19386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003344" y="24720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012869" y="30054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022394" y="35388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003344" y="40722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003344" y="46056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12869" y="51390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022394" y="56724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012869" y="62058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012869" y="67392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022394" y="72726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031919" y="78060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012869" y="83394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012869" y="8872868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28600" y="304800"/>
              <a:ext cx="6553200" cy="9372600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706880" y="78105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06880" y="24765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706880" y="14097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06880" y="8763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706880" y="19431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06880" y="35433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706880" y="40767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706880" y="46101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06880" y="56769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706880" y="62103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706880" y="72771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704975" y="83439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706880" y="30099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06880" y="51435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706880" y="674370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06880" y="8858250"/>
              <a:ext cx="27432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28" descr="http://www.clipartbest.com/download?clipart=4T9EbEaTE"/>
            <p:cNvPicPr>
              <a:picLocks noChangeAspect="1" noChangeArrowheads="1"/>
            </p:cNvPicPr>
            <p:nvPr/>
          </p:nvPicPr>
          <p:blipFill>
            <a:blip r:embed="rId2" cstate="print">
              <a:lum contrast="40000"/>
            </a:blip>
            <a:srcRect t="9600"/>
            <a:stretch>
              <a:fillRect/>
            </a:stretch>
          </p:blipFill>
          <p:spPr bwMode="auto">
            <a:xfrm>
              <a:off x="5937346" y="4514850"/>
              <a:ext cx="506137" cy="866728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3124200" y="7010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7700" y="4733878"/>
              <a:ext cx="1280160" cy="457200"/>
            </a:xfrm>
            <a:prstGeom prst="rect">
              <a:avLst/>
            </a:prstGeom>
            <a:solidFill>
              <a:srgbClr val="0033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Electro Magnetic Relay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" y="68580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12344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2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17678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3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23012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4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28346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5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33680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6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39014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7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44348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8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49682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9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55016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10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60350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11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" y="65684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12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" y="71018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13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81686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15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" y="762000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14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" y="8702040"/>
              <a:ext cx="1295400" cy="365760"/>
            </a:xfrm>
            <a:prstGeom prst="rect">
              <a:avLst/>
            </a:prstGeom>
            <a:solidFill>
              <a:srgbClr val="660066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Water Sensor 16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886075" y="8763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229100" y="49530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724525" y="49530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-2837656" y="4990306"/>
              <a:ext cx="9372600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04971" y="9296400"/>
              <a:ext cx="1470479" cy="291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Water Sensor Unit</a:t>
              </a:r>
              <a:endParaRPr 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81922" y="9295626"/>
              <a:ext cx="1044960" cy="291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Control Unit</a:t>
              </a:r>
              <a:endParaRPr lang="en-US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08622" y="9295626"/>
              <a:ext cx="942070" cy="291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Alarm Unit</a:t>
              </a:r>
              <a:endParaRPr lang="en-US" sz="105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1113630" y="4990306"/>
              <a:ext cx="9372600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990725" y="7010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90725" y="12344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1200" y="17678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81200" y="23012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90725" y="28346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90725" y="33680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81200" y="39014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81200" y="44348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90725" y="4962525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0725" y="550164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81200" y="6048375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81200" y="657225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90725" y="710565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90725" y="7629525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1200" y="8162925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81200" y="8686800"/>
              <a:ext cx="914400" cy="365760"/>
            </a:xfrm>
            <a:prstGeom prst="rect">
              <a:avLst/>
            </a:prstGeom>
            <a:solidFill>
              <a:srgbClr val="00006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Amplifier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33725" y="12344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2895600" y="14097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124200" y="17678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886075" y="19431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3124200" y="23012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2886075" y="24765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33725" y="28346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95600" y="30099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3143250" y="33680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2905125" y="35433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133725" y="39014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2886075" y="40767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133725" y="44348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2886075" y="46101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133725" y="49682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2895600" y="51435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143250" y="55016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5125" y="56769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133725" y="60350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2895600" y="62103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133725" y="65684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2895600" y="67437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143250" y="71018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905125" y="72771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3152775" y="76352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2914650" y="78105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143250" y="81686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2895600" y="83439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143250" y="8702040"/>
              <a:ext cx="914400" cy="365760"/>
            </a:xfrm>
            <a:prstGeom prst="rect">
              <a:avLst/>
            </a:prstGeom>
            <a:solidFill>
              <a:srgbClr val="A5002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LED Indication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895600" y="8877300"/>
              <a:ext cx="22860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221184" y="4881372"/>
              <a:ext cx="801014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5886151" y="4109221"/>
              <a:ext cx="801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Electronic</a:t>
              </a:r>
            </a:p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Hooter</a:t>
              </a:r>
              <a:endParaRPr 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64947" y="228600"/>
            <a:ext cx="572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Block diagram of Water Leakage Detection System (WLDS)</a:t>
            </a:r>
            <a:endParaRPr 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134</Words>
  <Application>Microsoft Office PowerPoint</Application>
  <PresentationFormat>A4 Paper (210x297 mm)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hcl123</dc:creator>
  <cp:lastModifiedBy>hcl123</cp:lastModifiedBy>
  <cp:revision>16</cp:revision>
  <dcterms:created xsi:type="dcterms:W3CDTF">2017-04-10T13:16:13Z</dcterms:created>
  <dcterms:modified xsi:type="dcterms:W3CDTF">2017-07-07T04:49:35Z</dcterms:modified>
</cp:coreProperties>
</file>