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27432000"/>
  <p:notesSz cx="20564475" cy="29456063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FF0000"/>
    <a:srgbClr val="008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7221" autoAdjust="0"/>
    <p:restoredTop sz="94660"/>
  </p:normalViewPr>
  <p:slideViewPr>
    <p:cSldViewPr>
      <p:cViewPr>
        <p:scale>
          <a:sx n="100" d="100"/>
          <a:sy n="100" d="100"/>
        </p:scale>
        <p:origin x="-666" y="-78"/>
      </p:cViewPr>
      <p:guideLst>
        <p:guide orient="horz" pos="864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8521702"/>
            <a:ext cx="8161020" cy="58801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15544800"/>
            <a:ext cx="672084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1098554"/>
            <a:ext cx="2160270" cy="23406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1098554"/>
            <a:ext cx="6320790" cy="23406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17627601"/>
            <a:ext cx="8161020" cy="544830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11626855"/>
            <a:ext cx="8161020" cy="6000748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6400802"/>
            <a:ext cx="4240530" cy="1810385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6400802"/>
            <a:ext cx="4240530" cy="1810385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6140451"/>
            <a:ext cx="4242197" cy="255904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8699499"/>
            <a:ext cx="4242197" cy="1580515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6140451"/>
            <a:ext cx="4243864" cy="255904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8699499"/>
            <a:ext cx="4243864" cy="1580515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1092199"/>
            <a:ext cx="3158729" cy="46482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1092203"/>
            <a:ext cx="5367338" cy="2341245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5740403"/>
            <a:ext cx="3158729" cy="18764252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19202401"/>
            <a:ext cx="5760720" cy="226695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2451101"/>
            <a:ext cx="5760720" cy="164592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21469353"/>
            <a:ext cx="5760720" cy="321944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1098553"/>
            <a:ext cx="8641080" cy="4572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6400802"/>
            <a:ext cx="8641080" cy="18103851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25425402"/>
            <a:ext cx="2240280" cy="1460501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EACD-F3A0-4A4F-96EA-12F86F4023E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25425402"/>
            <a:ext cx="3040380" cy="1460501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25425402"/>
            <a:ext cx="2240280" cy="1460501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5D0F-D7E0-448B-89AC-9672FE8B0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0" name="Straight Connector 3139"/>
          <p:cNvCxnSpPr/>
          <p:nvPr/>
        </p:nvCxnSpPr>
        <p:spPr>
          <a:xfrm rot="5400000">
            <a:off x="8218169" y="5831205"/>
            <a:ext cx="12801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3" name="Straight Connector 3102"/>
          <p:cNvCxnSpPr/>
          <p:nvPr/>
        </p:nvCxnSpPr>
        <p:spPr>
          <a:xfrm rot="5400000">
            <a:off x="2758440" y="7128510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1" name="Straight Connector 3100"/>
          <p:cNvCxnSpPr/>
          <p:nvPr/>
        </p:nvCxnSpPr>
        <p:spPr>
          <a:xfrm rot="5400000">
            <a:off x="2796540" y="13712190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9" name="Straight Connector 3098"/>
          <p:cNvCxnSpPr/>
          <p:nvPr/>
        </p:nvCxnSpPr>
        <p:spPr>
          <a:xfrm rot="5400000">
            <a:off x="2815590" y="20236815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8" name="Straight Connector 3097"/>
          <p:cNvCxnSpPr/>
          <p:nvPr/>
        </p:nvCxnSpPr>
        <p:spPr>
          <a:xfrm rot="5400000">
            <a:off x="2834640" y="26805255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7" name="Straight Connector 3096"/>
          <p:cNvCxnSpPr/>
          <p:nvPr/>
        </p:nvCxnSpPr>
        <p:spPr>
          <a:xfrm rot="5400000">
            <a:off x="2994279" y="25190196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6" name="Straight Connector 3095"/>
          <p:cNvCxnSpPr/>
          <p:nvPr/>
        </p:nvCxnSpPr>
        <p:spPr>
          <a:xfrm rot="5400000">
            <a:off x="2926080" y="21115020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3" name="Straight Connector 1412"/>
          <p:cNvCxnSpPr/>
          <p:nvPr/>
        </p:nvCxnSpPr>
        <p:spPr>
          <a:xfrm flipH="1">
            <a:off x="6590835" y="2411097"/>
            <a:ext cx="0" cy="82296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4" name="Straight Connector 1413"/>
          <p:cNvCxnSpPr/>
          <p:nvPr/>
        </p:nvCxnSpPr>
        <p:spPr>
          <a:xfrm rot="10800000" flipH="1">
            <a:off x="5577047" y="2448472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5" name="Rectangle 1414"/>
          <p:cNvSpPr/>
          <p:nvPr/>
        </p:nvSpPr>
        <p:spPr>
          <a:xfrm>
            <a:off x="6686549" y="1316174"/>
            <a:ext cx="485775" cy="4297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6" name="Straight Connector 1415"/>
          <p:cNvCxnSpPr/>
          <p:nvPr/>
        </p:nvCxnSpPr>
        <p:spPr>
          <a:xfrm flipH="1">
            <a:off x="6390480" y="1278074"/>
            <a:ext cx="794" cy="521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17" name="Picture 6" descr="http://www.radio-electronics.com/info/data/inductors/inductor-symbol-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499949" y="1493249"/>
            <a:ext cx="533400" cy="84000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418" name="Straight Connector 1417"/>
          <p:cNvCxnSpPr/>
          <p:nvPr/>
        </p:nvCxnSpPr>
        <p:spPr>
          <a:xfrm flipV="1">
            <a:off x="6400799" y="180195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>
            <a:off x="6571921" y="179623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0" name="Rectangle 1419"/>
          <p:cNvSpPr/>
          <p:nvPr/>
        </p:nvSpPr>
        <p:spPr>
          <a:xfrm>
            <a:off x="5791200" y="2410371"/>
            <a:ext cx="323850" cy="85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1" name="Straight Connector 1420"/>
          <p:cNvCxnSpPr/>
          <p:nvPr/>
        </p:nvCxnSpPr>
        <p:spPr>
          <a:xfrm flipH="1">
            <a:off x="6829424" y="1363799"/>
            <a:ext cx="794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2" name="Straight Connector 1421"/>
          <p:cNvCxnSpPr/>
          <p:nvPr/>
        </p:nvCxnSpPr>
        <p:spPr>
          <a:xfrm flipH="1">
            <a:off x="6876255" y="1363799"/>
            <a:ext cx="794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3" name="Straight Connector 1422"/>
          <p:cNvCxnSpPr/>
          <p:nvPr/>
        </p:nvCxnSpPr>
        <p:spPr>
          <a:xfrm>
            <a:off x="6972299" y="1341753"/>
            <a:ext cx="5524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4" name="Rectangle 1423"/>
          <p:cNvSpPr/>
          <p:nvPr/>
        </p:nvSpPr>
        <p:spPr>
          <a:xfrm>
            <a:off x="6968489" y="1344749"/>
            <a:ext cx="137160" cy="45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5" name="Straight Connector 1424"/>
          <p:cNvCxnSpPr/>
          <p:nvPr/>
        </p:nvCxnSpPr>
        <p:spPr>
          <a:xfrm>
            <a:off x="7610475" y="16686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Rectangle 1425"/>
          <p:cNvSpPr/>
          <p:nvPr/>
        </p:nvSpPr>
        <p:spPr>
          <a:xfrm>
            <a:off x="6968489" y="1619070"/>
            <a:ext cx="137160" cy="45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7" name="Straight Connector 1426"/>
          <p:cNvCxnSpPr/>
          <p:nvPr/>
        </p:nvCxnSpPr>
        <p:spPr>
          <a:xfrm flipV="1">
            <a:off x="7386410" y="1525724"/>
            <a:ext cx="685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Straight Connector 1432"/>
          <p:cNvCxnSpPr/>
          <p:nvPr/>
        </p:nvCxnSpPr>
        <p:spPr>
          <a:xfrm>
            <a:off x="6953247" y="1487737"/>
            <a:ext cx="38100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" name="Isosceles Triangle 1435"/>
          <p:cNvSpPr/>
          <p:nvPr/>
        </p:nvSpPr>
        <p:spPr>
          <a:xfrm rot="600000">
            <a:off x="6953247" y="1408428"/>
            <a:ext cx="137160" cy="9144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/>
          <p:cNvSpPr/>
          <p:nvPr/>
        </p:nvSpPr>
        <p:spPr>
          <a:xfrm>
            <a:off x="7315199" y="1484628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9" name="Straight Connector 1438"/>
          <p:cNvCxnSpPr/>
          <p:nvPr/>
        </p:nvCxnSpPr>
        <p:spPr>
          <a:xfrm>
            <a:off x="8077777" y="1139009"/>
            <a:ext cx="0" cy="3840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0" name="Straight Connector 1439"/>
          <p:cNvCxnSpPr/>
          <p:nvPr/>
        </p:nvCxnSpPr>
        <p:spPr>
          <a:xfrm rot="16200000" flipH="1">
            <a:off x="7322806" y="2263749"/>
            <a:ext cx="5760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1" name="Straight Connector 1440"/>
          <p:cNvCxnSpPr/>
          <p:nvPr/>
        </p:nvCxnSpPr>
        <p:spPr>
          <a:xfrm rot="5400000">
            <a:off x="7253811" y="2901960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2" name="Rectangle 1441"/>
          <p:cNvSpPr/>
          <p:nvPr/>
        </p:nvSpPr>
        <p:spPr>
          <a:xfrm rot="5400000">
            <a:off x="7440103" y="2897892"/>
            <a:ext cx="323850" cy="85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3" name="Picture 28" descr="http://www.clipartbest.com/download?clipart=4T9EbEaTE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 t="9600"/>
          <a:stretch>
            <a:fillRect/>
          </a:stretch>
        </p:blipFill>
        <p:spPr bwMode="auto">
          <a:xfrm>
            <a:off x="8477249" y="2588733"/>
            <a:ext cx="304800" cy="521951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444" name="Oval 1443"/>
          <p:cNvSpPr/>
          <p:nvPr/>
        </p:nvSpPr>
        <p:spPr>
          <a:xfrm>
            <a:off x="7521243" y="1304402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Oval 1444"/>
          <p:cNvSpPr/>
          <p:nvPr/>
        </p:nvSpPr>
        <p:spPr>
          <a:xfrm>
            <a:off x="7524749" y="16305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Oval 1445"/>
          <p:cNvSpPr/>
          <p:nvPr/>
        </p:nvSpPr>
        <p:spPr>
          <a:xfrm>
            <a:off x="6292693" y="2272485"/>
            <a:ext cx="360508" cy="3809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7" name="Straight Connector 1446"/>
          <p:cNvCxnSpPr/>
          <p:nvPr/>
        </p:nvCxnSpPr>
        <p:spPr>
          <a:xfrm>
            <a:off x="6369945" y="2311946"/>
            <a:ext cx="0" cy="293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8" name="Straight Arrow Connector 1447"/>
          <p:cNvCxnSpPr>
            <a:endCxn id="1446" idx="5"/>
          </p:cNvCxnSpPr>
          <p:nvPr/>
        </p:nvCxnSpPr>
        <p:spPr>
          <a:xfrm>
            <a:off x="6363508" y="2524216"/>
            <a:ext cx="236899" cy="7347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traight Connector 1448"/>
          <p:cNvCxnSpPr/>
          <p:nvPr/>
        </p:nvCxnSpPr>
        <p:spPr>
          <a:xfrm flipH="1">
            <a:off x="6373033" y="2301066"/>
            <a:ext cx="204710" cy="96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0" name="Isosceles Triangle 1449"/>
          <p:cNvSpPr/>
          <p:nvPr/>
        </p:nvSpPr>
        <p:spPr>
          <a:xfrm rot="10800000" flipV="1">
            <a:off x="6322079" y="1459664"/>
            <a:ext cx="135870" cy="13273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1" name="Straight Connector 1450"/>
          <p:cNvCxnSpPr/>
          <p:nvPr/>
        </p:nvCxnSpPr>
        <p:spPr>
          <a:xfrm flipV="1">
            <a:off x="6320778" y="1455240"/>
            <a:ext cx="135871" cy="1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traight Connector 1451"/>
          <p:cNvCxnSpPr/>
          <p:nvPr/>
        </p:nvCxnSpPr>
        <p:spPr>
          <a:xfrm flipV="1">
            <a:off x="6391274" y="126854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3" name="Group 692"/>
          <p:cNvGrpSpPr/>
          <p:nvPr/>
        </p:nvGrpSpPr>
        <p:grpSpPr>
          <a:xfrm rot="5400000" flipH="1">
            <a:off x="7533495" y="2432149"/>
            <a:ext cx="137159" cy="137171"/>
            <a:chOff x="304801" y="4233228"/>
            <a:chExt cx="147636" cy="230789"/>
          </a:xfrm>
        </p:grpSpPr>
        <p:sp>
          <p:nvSpPr>
            <p:cNvPr id="1454" name="Isosceles Triangle 1453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5" name="Straight Connector 1454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6" name="Group 90"/>
          <p:cNvGrpSpPr/>
          <p:nvPr/>
        </p:nvGrpSpPr>
        <p:grpSpPr>
          <a:xfrm>
            <a:off x="7635603" y="2550264"/>
            <a:ext cx="137160" cy="137160"/>
            <a:chOff x="2361387" y="6235914"/>
            <a:chExt cx="128367" cy="144781"/>
          </a:xfrm>
        </p:grpSpPr>
        <p:cxnSp>
          <p:nvCxnSpPr>
            <p:cNvPr id="1457" name="Straight Arrow Connector 1456"/>
            <p:cNvCxnSpPr/>
            <p:nvPr/>
          </p:nvCxnSpPr>
          <p:spPr>
            <a:xfrm rot="16200000" flipH="1">
              <a:off x="2401831" y="6239431"/>
              <a:ext cx="91440" cy="84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Arrow Connector 1457"/>
            <p:cNvCxnSpPr/>
            <p:nvPr/>
          </p:nvCxnSpPr>
          <p:spPr>
            <a:xfrm rot="16200000" flipH="1">
              <a:off x="2357870" y="6292772"/>
              <a:ext cx="91440" cy="84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9" name="Straight Connector 1458"/>
          <p:cNvCxnSpPr/>
          <p:nvPr/>
        </p:nvCxnSpPr>
        <p:spPr>
          <a:xfrm flipH="1">
            <a:off x="8523638" y="1969137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0" name="Straight Connector 1459"/>
          <p:cNvCxnSpPr/>
          <p:nvPr/>
        </p:nvCxnSpPr>
        <p:spPr>
          <a:xfrm rot="16200000" flipH="1">
            <a:off x="6517565" y="1201493"/>
            <a:ext cx="11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Straight Connector 1460"/>
          <p:cNvCxnSpPr/>
          <p:nvPr/>
        </p:nvCxnSpPr>
        <p:spPr>
          <a:xfrm rot="16200000" flipV="1">
            <a:off x="8438957" y="2225937"/>
            <a:ext cx="187077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2" name="Oval 1461"/>
          <p:cNvSpPr/>
          <p:nvPr/>
        </p:nvSpPr>
        <p:spPr>
          <a:xfrm rot="5400000">
            <a:off x="8482001" y="2352885"/>
            <a:ext cx="72000" cy="7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Oval 1462"/>
          <p:cNvSpPr/>
          <p:nvPr/>
        </p:nvSpPr>
        <p:spPr>
          <a:xfrm rot="5400000">
            <a:off x="8483929" y="2146121"/>
            <a:ext cx="72000" cy="7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4" name="Straight Connector 1463"/>
          <p:cNvCxnSpPr/>
          <p:nvPr/>
        </p:nvCxnSpPr>
        <p:spPr>
          <a:xfrm flipH="1">
            <a:off x="8520101" y="2421255"/>
            <a:ext cx="0" cy="8229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5" name="Straight Connector 1464"/>
          <p:cNvCxnSpPr/>
          <p:nvPr/>
        </p:nvCxnSpPr>
        <p:spPr>
          <a:xfrm>
            <a:off x="7609693" y="1967685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Straight Connector 1465"/>
          <p:cNvCxnSpPr/>
          <p:nvPr/>
        </p:nvCxnSpPr>
        <p:spPr>
          <a:xfrm>
            <a:off x="8077777" y="1664790"/>
            <a:ext cx="0" cy="310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7" name="Straight Connector 1466"/>
          <p:cNvCxnSpPr/>
          <p:nvPr/>
        </p:nvCxnSpPr>
        <p:spPr>
          <a:xfrm>
            <a:off x="6972272" y="1666876"/>
            <a:ext cx="5524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8" name="Rectangle 1467"/>
          <p:cNvSpPr/>
          <p:nvPr/>
        </p:nvSpPr>
        <p:spPr>
          <a:xfrm>
            <a:off x="3790950" y="1447800"/>
            <a:ext cx="685800" cy="571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LM324</a:t>
            </a:r>
          </a:p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469" name="Straight Connector 1468"/>
          <p:cNvCxnSpPr/>
          <p:nvPr/>
        </p:nvCxnSpPr>
        <p:spPr>
          <a:xfrm>
            <a:off x="2357968" y="762000"/>
            <a:ext cx="193924" cy="13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0" name="Oval 1469"/>
          <p:cNvSpPr/>
          <p:nvPr/>
        </p:nvSpPr>
        <p:spPr>
          <a:xfrm>
            <a:off x="2530376" y="865175"/>
            <a:ext cx="72000" cy="7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/>
          <p:cNvSpPr/>
          <p:nvPr/>
        </p:nvSpPr>
        <p:spPr>
          <a:xfrm>
            <a:off x="2298212" y="863247"/>
            <a:ext cx="72000" cy="7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2" name="Straight Connector 1471"/>
          <p:cNvCxnSpPr/>
          <p:nvPr/>
        </p:nvCxnSpPr>
        <p:spPr>
          <a:xfrm rot="5400000">
            <a:off x="-11300460" y="13510260"/>
            <a:ext cx="247345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3" name="Straight Connector 1472"/>
          <p:cNvCxnSpPr/>
          <p:nvPr/>
        </p:nvCxnSpPr>
        <p:spPr>
          <a:xfrm rot="5400000">
            <a:off x="-11734800" y="14813280"/>
            <a:ext cx="2468880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4" name="Straight Connector 1473"/>
          <p:cNvCxnSpPr/>
          <p:nvPr/>
        </p:nvCxnSpPr>
        <p:spPr>
          <a:xfrm>
            <a:off x="2609234" y="901700"/>
            <a:ext cx="1536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Straight Connector 1474"/>
          <p:cNvCxnSpPr/>
          <p:nvPr/>
        </p:nvCxnSpPr>
        <p:spPr>
          <a:xfrm>
            <a:off x="834390" y="895350"/>
            <a:ext cx="1463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Connector 1475"/>
          <p:cNvCxnSpPr/>
          <p:nvPr/>
        </p:nvCxnSpPr>
        <p:spPr>
          <a:xfrm rot="5400000">
            <a:off x="4024776" y="1022350"/>
            <a:ext cx="228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7" name="Straight Connector 1476"/>
          <p:cNvCxnSpPr/>
          <p:nvPr/>
        </p:nvCxnSpPr>
        <p:spPr>
          <a:xfrm rot="5400000">
            <a:off x="-12192000" y="13925550"/>
            <a:ext cx="26060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8" name="Rectangle 1477"/>
          <p:cNvSpPr/>
          <p:nvPr/>
        </p:nvSpPr>
        <p:spPr>
          <a:xfrm>
            <a:off x="4615326" y="2044700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479" name="Straight Connector 1478"/>
          <p:cNvCxnSpPr/>
          <p:nvPr/>
        </p:nvCxnSpPr>
        <p:spPr>
          <a:xfrm rot="5400000">
            <a:off x="2926476" y="2144459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0" name="Straight Connector 1479"/>
          <p:cNvCxnSpPr/>
          <p:nvPr/>
        </p:nvCxnSpPr>
        <p:spPr>
          <a:xfrm rot="5400000">
            <a:off x="2639460" y="2094927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1" name="Straight Connector 1480"/>
          <p:cNvCxnSpPr/>
          <p:nvPr/>
        </p:nvCxnSpPr>
        <p:spPr>
          <a:xfrm>
            <a:off x="2678576" y="1743075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2" name="Group 1481"/>
          <p:cNvGrpSpPr/>
          <p:nvPr/>
        </p:nvGrpSpPr>
        <p:grpSpPr>
          <a:xfrm>
            <a:off x="3072276" y="1676400"/>
            <a:ext cx="192025" cy="135859"/>
            <a:chOff x="3215639" y="2057400"/>
            <a:chExt cx="192025" cy="135859"/>
          </a:xfrm>
        </p:grpSpPr>
        <p:sp>
          <p:nvSpPr>
            <p:cNvPr id="1483" name="Isosceles Triangle 1482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4" name="Oval 1483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85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1964750" y="1696443"/>
            <a:ext cx="614854" cy="228600"/>
          </a:xfrm>
          <a:prstGeom prst="rect">
            <a:avLst/>
          </a:prstGeom>
          <a:noFill/>
        </p:spPr>
      </p:pic>
      <p:pic>
        <p:nvPicPr>
          <p:cNvPr id="1486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395620" y="1694688"/>
            <a:ext cx="658368" cy="219456"/>
          </a:xfrm>
          <a:prstGeom prst="rect">
            <a:avLst/>
          </a:prstGeom>
          <a:noFill/>
        </p:spPr>
      </p:pic>
      <p:cxnSp>
        <p:nvCxnSpPr>
          <p:cNvPr id="1487" name="Straight Connector 1486"/>
          <p:cNvCxnSpPr/>
          <p:nvPr/>
        </p:nvCxnSpPr>
        <p:spPr>
          <a:xfrm>
            <a:off x="1834983" y="1608585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/>
          <p:cNvCxnSpPr/>
          <p:nvPr/>
        </p:nvCxnSpPr>
        <p:spPr>
          <a:xfrm>
            <a:off x="1834983" y="1741933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Straight Connector 1488"/>
          <p:cNvCxnSpPr/>
          <p:nvPr/>
        </p:nvCxnSpPr>
        <p:spPr>
          <a:xfrm>
            <a:off x="1830220" y="18371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Straight Connector 1489"/>
          <p:cNvCxnSpPr/>
          <p:nvPr/>
        </p:nvCxnSpPr>
        <p:spPr>
          <a:xfrm>
            <a:off x="1853076" y="1965770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Straight Connector 1490"/>
          <p:cNvCxnSpPr/>
          <p:nvPr/>
        </p:nvCxnSpPr>
        <p:spPr>
          <a:xfrm rot="5400000">
            <a:off x="1318104" y="17427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Straight Connector 1491"/>
          <p:cNvCxnSpPr/>
          <p:nvPr/>
        </p:nvCxnSpPr>
        <p:spPr>
          <a:xfrm rot="5400000">
            <a:off x="1420557" y="18051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1492"/>
          <p:cNvCxnSpPr/>
          <p:nvPr/>
        </p:nvCxnSpPr>
        <p:spPr>
          <a:xfrm rot="5400000">
            <a:off x="1523011" y="17427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1493"/>
          <p:cNvCxnSpPr/>
          <p:nvPr/>
        </p:nvCxnSpPr>
        <p:spPr>
          <a:xfrm rot="5400000">
            <a:off x="1726464" y="162068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Straight Connector 1494"/>
          <p:cNvCxnSpPr/>
          <p:nvPr/>
        </p:nvCxnSpPr>
        <p:spPr>
          <a:xfrm rot="5400000">
            <a:off x="1113196" y="17427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Straight Connector 1495"/>
          <p:cNvCxnSpPr/>
          <p:nvPr/>
        </p:nvCxnSpPr>
        <p:spPr>
          <a:xfrm rot="5400000">
            <a:off x="1215650" y="18051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Straight Connector 1496"/>
          <p:cNvCxnSpPr/>
          <p:nvPr/>
        </p:nvCxnSpPr>
        <p:spPr>
          <a:xfrm>
            <a:off x="1390162" y="2024681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Straight Connector 1497"/>
          <p:cNvCxnSpPr/>
          <p:nvPr/>
        </p:nvCxnSpPr>
        <p:spPr>
          <a:xfrm>
            <a:off x="1289196" y="1540727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Straight Connector 1498"/>
          <p:cNvCxnSpPr/>
          <p:nvPr/>
        </p:nvCxnSpPr>
        <p:spPr>
          <a:xfrm rot="5400000">
            <a:off x="1733025" y="1947324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0" name="Flowchart: Connector 1499"/>
          <p:cNvSpPr/>
          <p:nvPr/>
        </p:nvSpPr>
        <p:spPr>
          <a:xfrm>
            <a:off x="1808253" y="181178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Flowchart: Connector 1500"/>
          <p:cNvSpPr/>
          <p:nvPr/>
        </p:nvSpPr>
        <p:spPr>
          <a:xfrm>
            <a:off x="1810045" y="1946727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Flowchart: Connector 1501"/>
          <p:cNvSpPr/>
          <p:nvPr/>
        </p:nvSpPr>
        <p:spPr>
          <a:xfrm>
            <a:off x="1808253" y="171831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Flowchart: Connector 1502"/>
          <p:cNvSpPr/>
          <p:nvPr/>
        </p:nvSpPr>
        <p:spPr>
          <a:xfrm>
            <a:off x="1808253" y="1584771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4" name="Straight Connector 1503"/>
          <p:cNvCxnSpPr/>
          <p:nvPr/>
        </p:nvCxnSpPr>
        <p:spPr>
          <a:xfrm>
            <a:off x="2234076" y="1608586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Straight Connector 1504"/>
          <p:cNvCxnSpPr/>
          <p:nvPr/>
        </p:nvCxnSpPr>
        <p:spPr>
          <a:xfrm>
            <a:off x="2234076" y="1965771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6" name="Straight Connector 1505"/>
          <p:cNvCxnSpPr/>
          <p:nvPr/>
        </p:nvCxnSpPr>
        <p:spPr>
          <a:xfrm>
            <a:off x="2310276" y="1837186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Straight Connector 1506"/>
          <p:cNvCxnSpPr/>
          <p:nvPr/>
        </p:nvCxnSpPr>
        <p:spPr>
          <a:xfrm>
            <a:off x="2322655" y="1741934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8" name="Straight Connector 1507"/>
          <p:cNvCxnSpPr/>
          <p:nvPr/>
        </p:nvCxnSpPr>
        <p:spPr>
          <a:xfrm rot="5400000">
            <a:off x="2847105" y="1796796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9" name="Rectangle 1508"/>
          <p:cNvSpPr/>
          <p:nvPr/>
        </p:nvSpPr>
        <p:spPr>
          <a:xfrm rot="5400000">
            <a:off x="3410985" y="145027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0" name="Group 1509"/>
          <p:cNvGrpSpPr/>
          <p:nvPr/>
        </p:nvGrpSpPr>
        <p:grpSpPr>
          <a:xfrm>
            <a:off x="3396126" y="2057400"/>
            <a:ext cx="209550" cy="138119"/>
            <a:chOff x="2247900" y="5962650"/>
            <a:chExt cx="209550" cy="194309"/>
          </a:xfrm>
        </p:grpSpPr>
        <p:grpSp>
          <p:nvGrpSpPr>
            <p:cNvPr id="1511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1514" name="Isosceles Triangle 1513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5" name="Straight Connector 1514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2" name="Straight Connector 1511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Straight Connector 1512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6" name="Rectangle 1515"/>
          <p:cNvSpPr/>
          <p:nvPr/>
        </p:nvSpPr>
        <p:spPr>
          <a:xfrm rot="5400000">
            <a:off x="3144412" y="21135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Rectangle 1516"/>
          <p:cNvSpPr/>
          <p:nvPr/>
        </p:nvSpPr>
        <p:spPr>
          <a:xfrm rot="5400000">
            <a:off x="2907871" y="21135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8" name="Straight Connector 1517"/>
          <p:cNvCxnSpPr/>
          <p:nvPr/>
        </p:nvCxnSpPr>
        <p:spPr>
          <a:xfrm rot="5400000">
            <a:off x="2532526" y="13716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19" name="Group 288"/>
          <p:cNvGrpSpPr/>
          <p:nvPr/>
        </p:nvGrpSpPr>
        <p:grpSpPr>
          <a:xfrm>
            <a:off x="2943691" y="1804857"/>
            <a:ext cx="91440" cy="73152"/>
            <a:chOff x="6448425" y="3733800"/>
            <a:chExt cx="180975" cy="152400"/>
          </a:xfrm>
        </p:grpSpPr>
        <p:sp>
          <p:nvSpPr>
            <p:cNvPr id="1520" name="Oval 1519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Rectangle 1520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2" name="Straight Connector 1521"/>
          <p:cNvCxnSpPr/>
          <p:nvPr/>
        </p:nvCxnSpPr>
        <p:spPr>
          <a:xfrm>
            <a:off x="2588406" y="1143000"/>
            <a:ext cx="6720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Straight Connector 1522"/>
          <p:cNvCxnSpPr/>
          <p:nvPr/>
        </p:nvCxnSpPr>
        <p:spPr>
          <a:xfrm rot="5400000">
            <a:off x="3081802" y="15192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4" name="Straight Connector 1523"/>
          <p:cNvCxnSpPr/>
          <p:nvPr/>
        </p:nvCxnSpPr>
        <p:spPr>
          <a:xfrm rot="5400000">
            <a:off x="4440131" y="2058924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5" name="Straight Connector 1524"/>
          <p:cNvCxnSpPr/>
          <p:nvPr/>
        </p:nvCxnSpPr>
        <p:spPr>
          <a:xfrm rot="5400000">
            <a:off x="4465080" y="1830133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6" name="Rectangle 1525"/>
          <p:cNvSpPr/>
          <p:nvPr/>
        </p:nvSpPr>
        <p:spPr>
          <a:xfrm rot="5400000">
            <a:off x="4913713" y="18836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Rectangle 1526"/>
          <p:cNvSpPr/>
          <p:nvPr/>
        </p:nvSpPr>
        <p:spPr>
          <a:xfrm rot="5400000">
            <a:off x="4656535" y="18836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8" name="Group 288"/>
          <p:cNvGrpSpPr/>
          <p:nvPr/>
        </p:nvGrpSpPr>
        <p:grpSpPr>
          <a:xfrm>
            <a:off x="3457073" y="1257304"/>
            <a:ext cx="85090" cy="73152"/>
            <a:chOff x="6448425" y="3733800"/>
            <a:chExt cx="168408" cy="152400"/>
          </a:xfrm>
        </p:grpSpPr>
        <p:sp>
          <p:nvSpPr>
            <p:cNvPr id="1529" name="Oval 1528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0" name="Rectangle 1529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1" name="Group 288"/>
          <p:cNvGrpSpPr/>
          <p:nvPr/>
        </p:nvGrpSpPr>
        <p:grpSpPr>
          <a:xfrm>
            <a:off x="4956639" y="1714504"/>
            <a:ext cx="91440" cy="73152"/>
            <a:chOff x="6448425" y="3733800"/>
            <a:chExt cx="180975" cy="152400"/>
          </a:xfrm>
        </p:grpSpPr>
        <p:sp>
          <p:nvSpPr>
            <p:cNvPr id="1532" name="Oval 1531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Rectangle 1532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4" name="Straight Connector 1533"/>
          <p:cNvCxnSpPr/>
          <p:nvPr/>
        </p:nvCxnSpPr>
        <p:spPr>
          <a:xfrm rot="5400000">
            <a:off x="4834083" y="2402206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35" name="Group 288"/>
          <p:cNvGrpSpPr/>
          <p:nvPr/>
        </p:nvGrpSpPr>
        <p:grpSpPr>
          <a:xfrm>
            <a:off x="3453276" y="1803404"/>
            <a:ext cx="91440" cy="73152"/>
            <a:chOff x="6448425" y="3733800"/>
            <a:chExt cx="180975" cy="152400"/>
          </a:xfrm>
        </p:grpSpPr>
        <p:sp>
          <p:nvSpPr>
            <p:cNvPr id="1536" name="Oval 1535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" name="Rectangle 1536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8" name="TextBox 1537"/>
          <p:cNvSpPr txBox="1"/>
          <p:nvPr/>
        </p:nvSpPr>
        <p:spPr>
          <a:xfrm>
            <a:off x="1157751" y="11430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1</a:t>
            </a:r>
            <a:endParaRPr lang="en-US" sz="900" b="1" dirty="0"/>
          </a:p>
        </p:txBody>
      </p:sp>
      <p:sp>
        <p:nvSpPr>
          <p:cNvPr id="1539" name="TextBox 1538"/>
          <p:cNvSpPr txBox="1"/>
          <p:nvPr/>
        </p:nvSpPr>
        <p:spPr>
          <a:xfrm>
            <a:off x="2002301" y="1193800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1540" name="TextBox 1539"/>
          <p:cNvSpPr txBox="1"/>
          <p:nvPr/>
        </p:nvSpPr>
        <p:spPr>
          <a:xfrm>
            <a:off x="2869076" y="14795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1541" name="TextBox 1540"/>
          <p:cNvSpPr txBox="1"/>
          <p:nvPr/>
        </p:nvSpPr>
        <p:spPr>
          <a:xfrm rot="16200000">
            <a:off x="2643089" y="21830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542" name="TextBox 1541"/>
          <p:cNvSpPr txBox="1"/>
          <p:nvPr/>
        </p:nvSpPr>
        <p:spPr>
          <a:xfrm rot="16200000">
            <a:off x="2881215" y="21830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543" name="TextBox 1542"/>
          <p:cNvSpPr txBox="1"/>
          <p:nvPr/>
        </p:nvSpPr>
        <p:spPr>
          <a:xfrm rot="16200000">
            <a:off x="3272892" y="2004015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1544" name="TextBox 1543"/>
          <p:cNvSpPr txBox="1"/>
          <p:nvPr/>
        </p:nvSpPr>
        <p:spPr>
          <a:xfrm rot="16200000">
            <a:off x="3147911" y="1394849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545" name="TextBox 1544"/>
          <p:cNvSpPr txBox="1"/>
          <p:nvPr/>
        </p:nvSpPr>
        <p:spPr>
          <a:xfrm>
            <a:off x="3745376" y="167640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3</a:t>
            </a:r>
            <a:endParaRPr lang="en-US" sz="700" b="1" dirty="0"/>
          </a:p>
        </p:txBody>
      </p:sp>
      <p:cxnSp>
        <p:nvCxnSpPr>
          <p:cNvPr id="1546" name="Straight Connector 1545"/>
          <p:cNvCxnSpPr/>
          <p:nvPr/>
        </p:nvCxnSpPr>
        <p:spPr>
          <a:xfrm>
            <a:off x="3504710" y="1676400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546"/>
          <p:cNvCxnSpPr/>
          <p:nvPr/>
        </p:nvCxnSpPr>
        <p:spPr>
          <a:xfrm>
            <a:off x="4367676" y="1752600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Connector 1550"/>
          <p:cNvCxnSpPr/>
          <p:nvPr/>
        </p:nvCxnSpPr>
        <p:spPr>
          <a:xfrm>
            <a:off x="2702389" y="183832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609727" y="2460625"/>
            <a:ext cx="4270248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/>
          <p:cNvCxnSpPr/>
          <p:nvPr/>
        </p:nvCxnSpPr>
        <p:spPr>
          <a:xfrm rot="5400000">
            <a:off x="3864756" y="1417320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5" name="Isosceles Triangle 1554"/>
          <p:cNvSpPr/>
          <p:nvPr/>
        </p:nvSpPr>
        <p:spPr>
          <a:xfrm rot="5400000">
            <a:off x="3916325" y="1506990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556" name="TextBox 1555"/>
          <p:cNvSpPr txBox="1"/>
          <p:nvPr/>
        </p:nvSpPr>
        <p:spPr>
          <a:xfrm>
            <a:off x="4095236" y="151130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1557" name="TextBox 1556"/>
          <p:cNvSpPr txBox="1"/>
          <p:nvPr/>
        </p:nvSpPr>
        <p:spPr>
          <a:xfrm>
            <a:off x="4247001" y="1736695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1558" name="TextBox 1557"/>
          <p:cNvSpPr txBox="1"/>
          <p:nvPr/>
        </p:nvSpPr>
        <p:spPr>
          <a:xfrm>
            <a:off x="3744425" y="1516064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2</a:t>
            </a:r>
            <a:endParaRPr lang="en-US" sz="700" b="1" dirty="0"/>
          </a:p>
        </p:txBody>
      </p:sp>
      <p:cxnSp>
        <p:nvCxnSpPr>
          <p:cNvPr id="1559" name="Straight Connector 1558"/>
          <p:cNvCxnSpPr/>
          <p:nvPr/>
        </p:nvCxnSpPr>
        <p:spPr>
          <a:xfrm>
            <a:off x="3956196" y="1676400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0" name="Group 1559"/>
          <p:cNvGrpSpPr/>
          <p:nvPr/>
        </p:nvGrpSpPr>
        <p:grpSpPr>
          <a:xfrm>
            <a:off x="3956196" y="1789745"/>
            <a:ext cx="91440" cy="91440"/>
            <a:chOff x="3286125" y="1447800"/>
            <a:chExt cx="91440" cy="91440"/>
          </a:xfrm>
        </p:grpSpPr>
        <p:cxnSp>
          <p:nvCxnSpPr>
            <p:cNvPr id="1561" name="Straight Connector 1560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3" name="Group 288"/>
          <p:cNvGrpSpPr/>
          <p:nvPr/>
        </p:nvGrpSpPr>
        <p:grpSpPr>
          <a:xfrm>
            <a:off x="4097801" y="1250950"/>
            <a:ext cx="91440" cy="73152"/>
            <a:chOff x="6448425" y="3733800"/>
            <a:chExt cx="180975" cy="152400"/>
          </a:xfrm>
        </p:grpSpPr>
        <p:sp>
          <p:nvSpPr>
            <p:cNvPr id="1564" name="Oval 1563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5" name="Rectangle 156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6" name="Straight Connector 1565"/>
          <p:cNvCxnSpPr/>
          <p:nvPr/>
        </p:nvCxnSpPr>
        <p:spPr>
          <a:xfrm>
            <a:off x="3306590" y="1285875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7" name="TextBox 1566"/>
          <p:cNvSpPr txBox="1"/>
          <p:nvPr/>
        </p:nvSpPr>
        <p:spPr>
          <a:xfrm>
            <a:off x="2913501" y="15811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1568" name="TextBox 1567"/>
          <p:cNvSpPr txBox="1"/>
          <p:nvPr/>
        </p:nvSpPr>
        <p:spPr>
          <a:xfrm>
            <a:off x="3161176" y="15811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2</a:t>
            </a:r>
            <a:endParaRPr lang="en-US" sz="700" b="1" dirty="0"/>
          </a:p>
        </p:txBody>
      </p:sp>
      <p:cxnSp>
        <p:nvCxnSpPr>
          <p:cNvPr id="1569" name="Straight Connector 1568"/>
          <p:cNvCxnSpPr/>
          <p:nvPr/>
        </p:nvCxnSpPr>
        <p:spPr>
          <a:xfrm>
            <a:off x="4741692" y="236029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0" name="Group 1569"/>
          <p:cNvGrpSpPr/>
          <p:nvPr/>
        </p:nvGrpSpPr>
        <p:grpSpPr>
          <a:xfrm>
            <a:off x="4670256" y="2079305"/>
            <a:ext cx="256031" cy="229879"/>
            <a:chOff x="2513451" y="2453641"/>
            <a:chExt cx="239273" cy="229879"/>
          </a:xfrm>
        </p:grpSpPr>
        <p:grpSp>
          <p:nvGrpSpPr>
            <p:cNvPr id="1571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575" name="Isosceles Triangle 1574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6" name="Straight Connector 1575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2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1573" name="Straight Arrow Connector 1572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4" name="Straight Arrow Connector 1573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7" name="Group 1576"/>
          <p:cNvGrpSpPr/>
          <p:nvPr/>
        </p:nvGrpSpPr>
        <p:grpSpPr>
          <a:xfrm>
            <a:off x="4928569" y="2079305"/>
            <a:ext cx="268732" cy="236223"/>
            <a:chOff x="2513451" y="2453641"/>
            <a:chExt cx="251143" cy="236223"/>
          </a:xfrm>
        </p:grpSpPr>
        <p:grpSp>
          <p:nvGrpSpPr>
            <p:cNvPr id="1578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582" name="Isosceles Triangle 1581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3" name="Straight Connector 1582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9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1580" name="Straight Arrow Connector 1579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1" name="Straight Arrow Connector 1580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4" name="TextBox 1583"/>
          <p:cNvSpPr txBox="1"/>
          <p:nvPr/>
        </p:nvSpPr>
        <p:spPr>
          <a:xfrm rot="16200000">
            <a:off x="4394935" y="18179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585" name="TextBox 1584"/>
          <p:cNvSpPr txBox="1"/>
          <p:nvPr/>
        </p:nvSpPr>
        <p:spPr>
          <a:xfrm rot="16200000">
            <a:off x="4655285" y="18306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586" name="TextBox 1585"/>
          <p:cNvSpPr txBox="1"/>
          <p:nvPr/>
        </p:nvSpPr>
        <p:spPr>
          <a:xfrm rot="16200000">
            <a:off x="4289618" y="20910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1587" name="TextBox 1586"/>
          <p:cNvSpPr txBox="1"/>
          <p:nvPr/>
        </p:nvSpPr>
        <p:spPr>
          <a:xfrm rot="16200000">
            <a:off x="5010885" y="20910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grpSp>
        <p:nvGrpSpPr>
          <p:cNvPr id="2193" name="Group 2192"/>
          <p:cNvGrpSpPr/>
          <p:nvPr/>
        </p:nvGrpSpPr>
        <p:grpSpPr>
          <a:xfrm>
            <a:off x="5005851" y="1543050"/>
            <a:ext cx="542925" cy="276860"/>
            <a:chOff x="4624851" y="1543050"/>
            <a:chExt cx="542925" cy="276860"/>
          </a:xfrm>
        </p:grpSpPr>
        <p:grpSp>
          <p:nvGrpSpPr>
            <p:cNvPr id="1548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1549" name="Isosceles Triangle 1548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0" name="Straight Connector 154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8" name="TextBox 1587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cxnSp>
        <p:nvCxnSpPr>
          <p:cNvPr id="1589" name="Straight Connector 1588"/>
          <p:cNvCxnSpPr/>
          <p:nvPr/>
        </p:nvCxnSpPr>
        <p:spPr>
          <a:xfrm>
            <a:off x="1066800" y="1143000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Straight Connector 1589"/>
          <p:cNvCxnSpPr/>
          <p:nvPr/>
        </p:nvCxnSpPr>
        <p:spPr>
          <a:xfrm rot="5400000">
            <a:off x="2623966" y="2099310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91" name="Group 1590"/>
          <p:cNvGrpSpPr/>
          <p:nvPr/>
        </p:nvGrpSpPr>
        <p:grpSpPr>
          <a:xfrm>
            <a:off x="1025398" y="2197100"/>
            <a:ext cx="73152" cy="73152"/>
            <a:chOff x="2133600" y="2667000"/>
            <a:chExt cx="73152" cy="73152"/>
          </a:xfrm>
        </p:grpSpPr>
        <p:sp>
          <p:nvSpPr>
            <p:cNvPr id="1592" name="Oval 1591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3" name="Rectangle 1592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4" name="Straight Connector 1593"/>
          <p:cNvCxnSpPr/>
          <p:nvPr/>
        </p:nvCxnSpPr>
        <p:spPr>
          <a:xfrm>
            <a:off x="834390" y="2235200"/>
            <a:ext cx="1920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5" name="Rectangle 1594"/>
          <p:cNvSpPr/>
          <p:nvPr/>
        </p:nvSpPr>
        <p:spPr>
          <a:xfrm>
            <a:off x="4618374" y="3733800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596" name="Straight Connector 1595"/>
          <p:cNvCxnSpPr/>
          <p:nvPr/>
        </p:nvCxnSpPr>
        <p:spPr>
          <a:xfrm rot="5400000">
            <a:off x="2929524" y="3833559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7" name="Straight Connector 1596"/>
          <p:cNvCxnSpPr/>
          <p:nvPr/>
        </p:nvCxnSpPr>
        <p:spPr>
          <a:xfrm rot="5400000">
            <a:off x="2642508" y="3784027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8" name="Straight Connector 1597"/>
          <p:cNvCxnSpPr/>
          <p:nvPr/>
        </p:nvCxnSpPr>
        <p:spPr>
          <a:xfrm>
            <a:off x="2681624" y="3432175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9" name="Group 618"/>
          <p:cNvGrpSpPr/>
          <p:nvPr/>
        </p:nvGrpSpPr>
        <p:grpSpPr>
          <a:xfrm>
            <a:off x="3075324" y="3365500"/>
            <a:ext cx="192025" cy="135859"/>
            <a:chOff x="3215639" y="2057400"/>
            <a:chExt cx="192025" cy="135859"/>
          </a:xfrm>
        </p:grpSpPr>
        <p:sp>
          <p:nvSpPr>
            <p:cNvPr id="1600" name="Isosceles Triangle 1599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Oval 1600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2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1967798" y="3385543"/>
            <a:ext cx="614854" cy="228600"/>
          </a:xfrm>
          <a:prstGeom prst="rect">
            <a:avLst/>
          </a:prstGeom>
          <a:noFill/>
        </p:spPr>
      </p:pic>
      <p:pic>
        <p:nvPicPr>
          <p:cNvPr id="1603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398668" y="3383788"/>
            <a:ext cx="658368" cy="219456"/>
          </a:xfrm>
          <a:prstGeom prst="rect">
            <a:avLst/>
          </a:prstGeom>
          <a:noFill/>
        </p:spPr>
      </p:pic>
      <p:cxnSp>
        <p:nvCxnSpPr>
          <p:cNvPr id="1604" name="Straight Connector 1603"/>
          <p:cNvCxnSpPr/>
          <p:nvPr/>
        </p:nvCxnSpPr>
        <p:spPr>
          <a:xfrm>
            <a:off x="1838031" y="3297685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Straight Connector 1604"/>
          <p:cNvCxnSpPr/>
          <p:nvPr/>
        </p:nvCxnSpPr>
        <p:spPr>
          <a:xfrm>
            <a:off x="1838031" y="3431033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Straight Connector 1605"/>
          <p:cNvCxnSpPr/>
          <p:nvPr/>
        </p:nvCxnSpPr>
        <p:spPr>
          <a:xfrm>
            <a:off x="1833268" y="35262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Straight Connector 1606"/>
          <p:cNvCxnSpPr/>
          <p:nvPr/>
        </p:nvCxnSpPr>
        <p:spPr>
          <a:xfrm>
            <a:off x="1856124" y="3654870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Straight Connector 1607"/>
          <p:cNvCxnSpPr/>
          <p:nvPr/>
        </p:nvCxnSpPr>
        <p:spPr>
          <a:xfrm rot="5400000">
            <a:off x="1321152" y="34318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Straight Connector 1608"/>
          <p:cNvCxnSpPr/>
          <p:nvPr/>
        </p:nvCxnSpPr>
        <p:spPr>
          <a:xfrm rot="5400000">
            <a:off x="1423605" y="34942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0" name="Straight Connector 1609"/>
          <p:cNvCxnSpPr/>
          <p:nvPr/>
        </p:nvCxnSpPr>
        <p:spPr>
          <a:xfrm rot="5400000">
            <a:off x="1526059" y="34318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Straight Connector 1610"/>
          <p:cNvCxnSpPr/>
          <p:nvPr/>
        </p:nvCxnSpPr>
        <p:spPr>
          <a:xfrm rot="5400000">
            <a:off x="1729512" y="330978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Straight Connector 1611"/>
          <p:cNvCxnSpPr/>
          <p:nvPr/>
        </p:nvCxnSpPr>
        <p:spPr>
          <a:xfrm rot="5400000">
            <a:off x="1116244" y="34318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Straight Connector 1612"/>
          <p:cNvCxnSpPr/>
          <p:nvPr/>
        </p:nvCxnSpPr>
        <p:spPr>
          <a:xfrm rot="5400000">
            <a:off x="1218698" y="34942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Straight Connector 1613"/>
          <p:cNvCxnSpPr/>
          <p:nvPr/>
        </p:nvCxnSpPr>
        <p:spPr>
          <a:xfrm>
            <a:off x="1393210" y="3713781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Straight Connector 1614"/>
          <p:cNvCxnSpPr/>
          <p:nvPr/>
        </p:nvCxnSpPr>
        <p:spPr>
          <a:xfrm>
            <a:off x="1292244" y="3229827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Straight Connector 1615"/>
          <p:cNvCxnSpPr/>
          <p:nvPr/>
        </p:nvCxnSpPr>
        <p:spPr>
          <a:xfrm rot="5400000">
            <a:off x="1736073" y="3636424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7" name="Flowchart: Connector 1616"/>
          <p:cNvSpPr/>
          <p:nvPr/>
        </p:nvSpPr>
        <p:spPr>
          <a:xfrm>
            <a:off x="1811301" y="350088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Flowchart: Connector 1617"/>
          <p:cNvSpPr/>
          <p:nvPr/>
        </p:nvSpPr>
        <p:spPr>
          <a:xfrm>
            <a:off x="1813093" y="3635827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Flowchart: Connector 1618"/>
          <p:cNvSpPr/>
          <p:nvPr/>
        </p:nvSpPr>
        <p:spPr>
          <a:xfrm>
            <a:off x="1811301" y="340741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Flowchart: Connector 1619"/>
          <p:cNvSpPr/>
          <p:nvPr/>
        </p:nvSpPr>
        <p:spPr>
          <a:xfrm>
            <a:off x="1811301" y="3273871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1" name="Straight Connector 1620"/>
          <p:cNvCxnSpPr/>
          <p:nvPr/>
        </p:nvCxnSpPr>
        <p:spPr>
          <a:xfrm>
            <a:off x="2237124" y="3297686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Straight Connector 1621"/>
          <p:cNvCxnSpPr/>
          <p:nvPr/>
        </p:nvCxnSpPr>
        <p:spPr>
          <a:xfrm>
            <a:off x="2237124" y="3654871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Straight Connector 1622"/>
          <p:cNvCxnSpPr/>
          <p:nvPr/>
        </p:nvCxnSpPr>
        <p:spPr>
          <a:xfrm>
            <a:off x="2313324" y="3526286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Straight Connector 1623"/>
          <p:cNvCxnSpPr/>
          <p:nvPr/>
        </p:nvCxnSpPr>
        <p:spPr>
          <a:xfrm>
            <a:off x="2325703" y="3431034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Straight Connector 1624"/>
          <p:cNvCxnSpPr/>
          <p:nvPr/>
        </p:nvCxnSpPr>
        <p:spPr>
          <a:xfrm rot="5400000">
            <a:off x="2850153" y="3485896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6" name="Rectangle 1625"/>
          <p:cNvSpPr/>
          <p:nvPr/>
        </p:nvSpPr>
        <p:spPr>
          <a:xfrm rot="5400000">
            <a:off x="3414033" y="313937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7" name="Group 605"/>
          <p:cNvGrpSpPr/>
          <p:nvPr/>
        </p:nvGrpSpPr>
        <p:grpSpPr>
          <a:xfrm>
            <a:off x="3399174" y="3746531"/>
            <a:ext cx="209550" cy="138120"/>
            <a:chOff x="2247900" y="5962650"/>
            <a:chExt cx="209550" cy="194309"/>
          </a:xfrm>
        </p:grpSpPr>
        <p:grpSp>
          <p:nvGrpSpPr>
            <p:cNvPr id="1628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1631" name="Isosceles Triangle 1630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2" name="Straight Connector 1631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9" name="Straight Connector 1628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3" name="Rectangle 1632"/>
          <p:cNvSpPr/>
          <p:nvPr/>
        </p:nvSpPr>
        <p:spPr>
          <a:xfrm rot="5400000">
            <a:off x="3147460" y="38026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Rectangle 1633"/>
          <p:cNvSpPr/>
          <p:nvPr/>
        </p:nvSpPr>
        <p:spPr>
          <a:xfrm rot="5400000">
            <a:off x="2910919" y="38026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5" name="Straight Connector 1634"/>
          <p:cNvCxnSpPr/>
          <p:nvPr/>
        </p:nvCxnSpPr>
        <p:spPr>
          <a:xfrm rot="5400000">
            <a:off x="2535574" y="30607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36" name="Group 288"/>
          <p:cNvGrpSpPr/>
          <p:nvPr/>
        </p:nvGrpSpPr>
        <p:grpSpPr>
          <a:xfrm>
            <a:off x="2946739" y="3493957"/>
            <a:ext cx="91440" cy="73152"/>
            <a:chOff x="6448425" y="3733800"/>
            <a:chExt cx="180975" cy="152400"/>
          </a:xfrm>
        </p:grpSpPr>
        <p:sp>
          <p:nvSpPr>
            <p:cNvPr id="1637" name="Oval 1636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8" name="Rectangle 1637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39" name="Straight Connector 1638"/>
          <p:cNvCxnSpPr/>
          <p:nvPr/>
        </p:nvCxnSpPr>
        <p:spPr>
          <a:xfrm>
            <a:off x="2591454" y="2832100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Straight Connector 1639"/>
          <p:cNvCxnSpPr/>
          <p:nvPr/>
        </p:nvCxnSpPr>
        <p:spPr>
          <a:xfrm rot="5400000">
            <a:off x="3084850" y="32083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1" name="Straight Connector 1640"/>
          <p:cNvCxnSpPr/>
          <p:nvPr/>
        </p:nvCxnSpPr>
        <p:spPr>
          <a:xfrm rot="5400000">
            <a:off x="4443179" y="3748024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2" name="Straight Connector 1641"/>
          <p:cNvCxnSpPr/>
          <p:nvPr/>
        </p:nvCxnSpPr>
        <p:spPr>
          <a:xfrm rot="5400000">
            <a:off x="4468128" y="3519233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3" name="Rectangle 1642"/>
          <p:cNvSpPr/>
          <p:nvPr/>
        </p:nvSpPr>
        <p:spPr>
          <a:xfrm rot="5400000">
            <a:off x="4916761" y="35727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Rectangle 1643"/>
          <p:cNvSpPr/>
          <p:nvPr/>
        </p:nvSpPr>
        <p:spPr>
          <a:xfrm rot="5400000">
            <a:off x="4659583" y="35727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5" name="Group 288"/>
          <p:cNvGrpSpPr/>
          <p:nvPr/>
        </p:nvGrpSpPr>
        <p:grpSpPr>
          <a:xfrm>
            <a:off x="3460121" y="2946404"/>
            <a:ext cx="85090" cy="73152"/>
            <a:chOff x="6448425" y="3733800"/>
            <a:chExt cx="168408" cy="152400"/>
          </a:xfrm>
        </p:grpSpPr>
        <p:sp>
          <p:nvSpPr>
            <p:cNvPr id="1646" name="Oval 1645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7" name="Rectangle 1646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8" name="Group 288"/>
          <p:cNvGrpSpPr/>
          <p:nvPr/>
        </p:nvGrpSpPr>
        <p:grpSpPr>
          <a:xfrm>
            <a:off x="4959687" y="3403604"/>
            <a:ext cx="91440" cy="73152"/>
            <a:chOff x="6448425" y="3733800"/>
            <a:chExt cx="180975" cy="152400"/>
          </a:xfrm>
        </p:grpSpPr>
        <p:sp>
          <p:nvSpPr>
            <p:cNvPr id="1649" name="Oval 1648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0" name="Rectangle 1649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51" name="Straight Connector 1650"/>
          <p:cNvCxnSpPr/>
          <p:nvPr/>
        </p:nvCxnSpPr>
        <p:spPr>
          <a:xfrm rot="5400000">
            <a:off x="4837131" y="4091306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52" name="Group 288"/>
          <p:cNvGrpSpPr/>
          <p:nvPr/>
        </p:nvGrpSpPr>
        <p:grpSpPr>
          <a:xfrm>
            <a:off x="3456324" y="3492504"/>
            <a:ext cx="91440" cy="73152"/>
            <a:chOff x="6448425" y="3733800"/>
            <a:chExt cx="180975" cy="152400"/>
          </a:xfrm>
        </p:grpSpPr>
        <p:sp>
          <p:nvSpPr>
            <p:cNvPr id="1653" name="Oval 1652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4" name="Rectangle 1653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5" name="TextBox 1654"/>
          <p:cNvSpPr txBox="1"/>
          <p:nvPr/>
        </p:nvSpPr>
        <p:spPr>
          <a:xfrm>
            <a:off x="1160799" y="28670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2</a:t>
            </a:r>
            <a:endParaRPr lang="en-US" sz="900" b="1" dirty="0"/>
          </a:p>
        </p:txBody>
      </p:sp>
      <p:sp>
        <p:nvSpPr>
          <p:cNvPr id="1656" name="TextBox 1655"/>
          <p:cNvSpPr txBox="1"/>
          <p:nvPr/>
        </p:nvSpPr>
        <p:spPr>
          <a:xfrm>
            <a:off x="2005349" y="2882900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1657" name="TextBox 1656"/>
          <p:cNvSpPr txBox="1"/>
          <p:nvPr/>
        </p:nvSpPr>
        <p:spPr>
          <a:xfrm>
            <a:off x="2872124" y="31686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1658" name="TextBox 1657"/>
          <p:cNvSpPr txBox="1"/>
          <p:nvPr/>
        </p:nvSpPr>
        <p:spPr>
          <a:xfrm rot="16200000">
            <a:off x="2646137" y="38721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659" name="TextBox 1658"/>
          <p:cNvSpPr txBox="1"/>
          <p:nvPr/>
        </p:nvSpPr>
        <p:spPr>
          <a:xfrm rot="16200000">
            <a:off x="2884263" y="38721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660" name="TextBox 1659"/>
          <p:cNvSpPr txBox="1"/>
          <p:nvPr/>
        </p:nvSpPr>
        <p:spPr>
          <a:xfrm rot="16200000">
            <a:off x="3275940" y="3693115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1661" name="TextBox 1660"/>
          <p:cNvSpPr txBox="1"/>
          <p:nvPr/>
        </p:nvSpPr>
        <p:spPr>
          <a:xfrm rot="16200000">
            <a:off x="3150959" y="3083949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662" name="TextBox 1661"/>
          <p:cNvSpPr txBox="1"/>
          <p:nvPr/>
        </p:nvSpPr>
        <p:spPr>
          <a:xfrm>
            <a:off x="3748424" y="336550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5</a:t>
            </a:r>
            <a:endParaRPr lang="en-US" sz="700" b="1" dirty="0"/>
          </a:p>
        </p:txBody>
      </p:sp>
      <p:cxnSp>
        <p:nvCxnSpPr>
          <p:cNvPr id="1663" name="Straight Connector 1662"/>
          <p:cNvCxnSpPr/>
          <p:nvPr/>
        </p:nvCxnSpPr>
        <p:spPr>
          <a:xfrm>
            <a:off x="3507758" y="3365500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4370724" y="3441700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5" name="Group 692"/>
          <p:cNvGrpSpPr/>
          <p:nvPr/>
        </p:nvGrpSpPr>
        <p:grpSpPr>
          <a:xfrm flipH="1">
            <a:off x="5220990" y="3371850"/>
            <a:ext cx="137157" cy="137160"/>
            <a:chOff x="304801" y="4233228"/>
            <a:chExt cx="147633" cy="230789"/>
          </a:xfrm>
        </p:grpSpPr>
        <p:sp>
          <p:nvSpPr>
            <p:cNvPr id="1666" name="Isosceles Triangle 1665"/>
            <p:cNvSpPr/>
            <p:nvPr/>
          </p:nvSpPr>
          <p:spPr>
            <a:xfrm rot="16200000" flipH="1">
              <a:off x="266697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7" name="Straight Connector 1666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8" name="Straight Connector 1667"/>
          <p:cNvCxnSpPr/>
          <p:nvPr/>
        </p:nvCxnSpPr>
        <p:spPr>
          <a:xfrm>
            <a:off x="2705437" y="352742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603250" y="4140200"/>
            <a:ext cx="42793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1" name="Isosceles Triangle 1670"/>
          <p:cNvSpPr/>
          <p:nvPr/>
        </p:nvSpPr>
        <p:spPr>
          <a:xfrm rot="5400000">
            <a:off x="3919373" y="3196090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673" name="TextBox 1672"/>
          <p:cNvSpPr txBox="1"/>
          <p:nvPr/>
        </p:nvSpPr>
        <p:spPr>
          <a:xfrm>
            <a:off x="4250049" y="3425795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7</a:t>
            </a:r>
            <a:endParaRPr lang="en-US" sz="700" b="1" dirty="0"/>
          </a:p>
        </p:txBody>
      </p:sp>
      <p:sp>
        <p:nvSpPr>
          <p:cNvPr id="1674" name="TextBox 1673"/>
          <p:cNvSpPr txBox="1"/>
          <p:nvPr/>
        </p:nvSpPr>
        <p:spPr>
          <a:xfrm>
            <a:off x="3747473" y="3205164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6</a:t>
            </a:r>
            <a:endParaRPr lang="en-US" sz="700" b="1" dirty="0"/>
          </a:p>
        </p:txBody>
      </p:sp>
      <p:cxnSp>
        <p:nvCxnSpPr>
          <p:cNvPr id="1675" name="Straight Connector 1674"/>
          <p:cNvCxnSpPr/>
          <p:nvPr/>
        </p:nvCxnSpPr>
        <p:spPr>
          <a:xfrm>
            <a:off x="3959244" y="3365500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6" name="Group 184"/>
          <p:cNvGrpSpPr/>
          <p:nvPr/>
        </p:nvGrpSpPr>
        <p:grpSpPr>
          <a:xfrm>
            <a:off x="3959244" y="3478845"/>
            <a:ext cx="91440" cy="91440"/>
            <a:chOff x="3286125" y="1447800"/>
            <a:chExt cx="91440" cy="91440"/>
          </a:xfrm>
        </p:grpSpPr>
        <p:cxnSp>
          <p:nvCxnSpPr>
            <p:cNvPr id="1677" name="Straight Connector 1676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8" name="Straight Connector 1677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9" name="Rectangle 1678"/>
          <p:cNvSpPr/>
          <p:nvPr/>
        </p:nvSpPr>
        <p:spPr>
          <a:xfrm>
            <a:off x="4091324" y="2940050"/>
            <a:ext cx="38501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0" name="Straight Connector 1679"/>
          <p:cNvCxnSpPr/>
          <p:nvPr/>
        </p:nvCxnSpPr>
        <p:spPr>
          <a:xfrm>
            <a:off x="3309638" y="2974975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2" name="TextBox 1681"/>
          <p:cNvSpPr txBox="1"/>
          <p:nvPr/>
        </p:nvSpPr>
        <p:spPr>
          <a:xfrm>
            <a:off x="3164224" y="32702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4</a:t>
            </a:r>
            <a:endParaRPr lang="en-US" sz="700" b="1" dirty="0"/>
          </a:p>
        </p:txBody>
      </p:sp>
      <p:cxnSp>
        <p:nvCxnSpPr>
          <p:cNvPr id="1683" name="Straight Connector 1682"/>
          <p:cNvCxnSpPr/>
          <p:nvPr/>
        </p:nvCxnSpPr>
        <p:spPr>
          <a:xfrm>
            <a:off x="4744740" y="404939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4" name="Group 636"/>
          <p:cNvGrpSpPr/>
          <p:nvPr/>
        </p:nvGrpSpPr>
        <p:grpSpPr>
          <a:xfrm>
            <a:off x="4673304" y="3768405"/>
            <a:ext cx="256031" cy="229879"/>
            <a:chOff x="2513451" y="2453641"/>
            <a:chExt cx="239273" cy="229879"/>
          </a:xfrm>
        </p:grpSpPr>
        <p:grpSp>
          <p:nvGrpSpPr>
            <p:cNvPr id="1685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689" name="Isosceles Triangle 1688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0" name="Straight Connector 168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6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1687" name="Straight Arrow Connector 1686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8" name="Straight Arrow Connector 1687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1" name="Group 643"/>
          <p:cNvGrpSpPr/>
          <p:nvPr/>
        </p:nvGrpSpPr>
        <p:grpSpPr>
          <a:xfrm>
            <a:off x="4931617" y="3768405"/>
            <a:ext cx="268732" cy="236223"/>
            <a:chOff x="2513451" y="2453641"/>
            <a:chExt cx="251143" cy="236223"/>
          </a:xfrm>
        </p:grpSpPr>
        <p:grpSp>
          <p:nvGrpSpPr>
            <p:cNvPr id="1692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696" name="Isosceles Triangle 169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7" name="Straight Connector 169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3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1694" name="Straight Arrow Connector 1693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5" name="Straight Arrow Connector 1694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8" name="TextBox 1697"/>
          <p:cNvSpPr txBox="1"/>
          <p:nvPr/>
        </p:nvSpPr>
        <p:spPr>
          <a:xfrm rot="16200000">
            <a:off x="4397983" y="35070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699" name="TextBox 1698"/>
          <p:cNvSpPr txBox="1"/>
          <p:nvPr/>
        </p:nvSpPr>
        <p:spPr>
          <a:xfrm rot="16200000">
            <a:off x="4658333" y="35197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700" name="TextBox 1699"/>
          <p:cNvSpPr txBox="1"/>
          <p:nvPr/>
        </p:nvSpPr>
        <p:spPr>
          <a:xfrm rot="16200000">
            <a:off x="4292666" y="37801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1701" name="TextBox 1700"/>
          <p:cNvSpPr txBox="1"/>
          <p:nvPr/>
        </p:nvSpPr>
        <p:spPr>
          <a:xfrm rot="16200000">
            <a:off x="5013933" y="37801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1702" name="TextBox 1701"/>
          <p:cNvSpPr txBox="1"/>
          <p:nvPr/>
        </p:nvSpPr>
        <p:spPr>
          <a:xfrm>
            <a:off x="5018424" y="32321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1703" name="Straight Connector 1702"/>
          <p:cNvCxnSpPr/>
          <p:nvPr/>
        </p:nvCxnSpPr>
        <p:spPr>
          <a:xfrm>
            <a:off x="1069848" y="2832100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Straight Connector 1703"/>
          <p:cNvCxnSpPr/>
          <p:nvPr/>
        </p:nvCxnSpPr>
        <p:spPr>
          <a:xfrm rot="5400000">
            <a:off x="2627014" y="3788410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05" name="Group 388"/>
          <p:cNvGrpSpPr/>
          <p:nvPr/>
        </p:nvGrpSpPr>
        <p:grpSpPr>
          <a:xfrm>
            <a:off x="1028446" y="3886200"/>
            <a:ext cx="73152" cy="73152"/>
            <a:chOff x="2133600" y="2667000"/>
            <a:chExt cx="73152" cy="73152"/>
          </a:xfrm>
        </p:grpSpPr>
        <p:sp>
          <p:nvSpPr>
            <p:cNvPr id="1706" name="Oval 1705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7" name="Rectangle 1706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08" name="Straight Connector 1707"/>
          <p:cNvCxnSpPr/>
          <p:nvPr/>
        </p:nvCxnSpPr>
        <p:spPr>
          <a:xfrm>
            <a:off x="837438" y="3924300"/>
            <a:ext cx="1920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Rectangle 1708"/>
          <p:cNvSpPr/>
          <p:nvPr/>
        </p:nvSpPr>
        <p:spPr>
          <a:xfrm>
            <a:off x="4618374" y="5397500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710" name="Straight Connector 1709"/>
          <p:cNvCxnSpPr/>
          <p:nvPr/>
        </p:nvCxnSpPr>
        <p:spPr>
          <a:xfrm rot="5400000">
            <a:off x="2929524" y="5497259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1" name="Straight Connector 1710"/>
          <p:cNvCxnSpPr/>
          <p:nvPr/>
        </p:nvCxnSpPr>
        <p:spPr>
          <a:xfrm rot="5400000">
            <a:off x="2642508" y="5447727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2" name="Straight Connector 1711"/>
          <p:cNvCxnSpPr/>
          <p:nvPr/>
        </p:nvCxnSpPr>
        <p:spPr>
          <a:xfrm>
            <a:off x="2681624" y="5095875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3" name="Group 618"/>
          <p:cNvGrpSpPr/>
          <p:nvPr/>
        </p:nvGrpSpPr>
        <p:grpSpPr>
          <a:xfrm>
            <a:off x="3075324" y="5029200"/>
            <a:ext cx="192025" cy="135859"/>
            <a:chOff x="3215639" y="2057400"/>
            <a:chExt cx="192025" cy="135859"/>
          </a:xfrm>
        </p:grpSpPr>
        <p:sp>
          <p:nvSpPr>
            <p:cNvPr id="1714" name="Isosceles Triangle 1713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5" name="Oval 1714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16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1967798" y="5049243"/>
            <a:ext cx="614854" cy="228600"/>
          </a:xfrm>
          <a:prstGeom prst="rect">
            <a:avLst/>
          </a:prstGeom>
          <a:noFill/>
        </p:spPr>
      </p:pic>
      <p:pic>
        <p:nvPicPr>
          <p:cNvPr id="1717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398668" y="5047488"/>
            <a:ext cx="658368" cy="219456"/>
          </a:xfrm>
          <a:prstGeom prst="rect">
            <a:avLst/>
          </a:prstGeom>
          <a:noFill/>
        </p:spPr>
      </p:pic>
      <p:cxnSp>
        <p:nvCxnSpPr>
          <p:cNvPr id="1718" name="Straight Connector 1717"/>
          <p:cNvCxnSpPr/>
          <p:nvPr/>
        </p:nvCxnSpPr>
        <p:spPr>
          <a:xfrm>
            <a:off x="1838031" y="4961385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Straight Connector 1718"/>
          <p:cNvCxnSpPr/>
          <p:nvPr/>
        </p:nvCxnSpPr>
        <p:spPr>
          <a:xfrm>
            <a:off x="1838031" y="5094733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Straight Connector 1719"/>
          <p:cNvCxnSpPr/>
          <p:nvPr/>
        </p:nvCxnSpPr>
        <p:spPr>
          <a:xfrm>
            <a:off x="1833268" y="51899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Straight Connector 1720"/>
          <p:cNvCxnSpPr/>
          <p:nvPr/>
        </p:nvCxnSpPr>
        <p:spPr>
          <a:xfrm>
            <a:off x="1856124" y="5318570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Straight Connector 1721"/>
          <p:cNvCxnSpPr/>
          <p:nvPr/>
        </p:nvCxnSpPr>
        <p:spPr>
          <a:xfrm rot="5400000">
            <a:off x="1321152" y="50955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Straight Connector 1722"/>
          <p:cNvCxnSpPr/>
          <p:nvPr/>
        </p:nvCxnSpPr>
        <p:spPr>
          <a:xfrm rot="5400000">
            <a:off x="1423605" y="51579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4" name="Straight Connector 1723"/>
          <p:cNvCxnSpPr/>
          <p:nvPr/>
        </p:nvCxnSpPr>
        <p:spPr>
          <a:xfrm rot="5400000">
            <a:off x="1526059" y="50955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Straight Connector 1724"/>
          <p:cNvCxnSpPr/>
          <p:nvPr/>
        </p:nvCxnSpPr>
        <p:spPr>
          <a:xfrm rot="5400000">
            <a:off x="1729512" y="497348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Straight Connector 1725"/>
          <p:cNvCxnSpPr/>
          <p:nvPr/>
        </p:nvCxnSpPr>
        <p:spPr>
          <a:xfrm rot="5400000">
            <a:off x="1116244" y="50955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Straight Connector 1726"/>
          <p:cNvCxnSpPr/>
          <p:nvPr/>
        </p:nvCxnSpPr>
        <p:spPr>
          <a:xfrm rot="5400000">
            <a:off x="1218698" y="51579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Straight Connector 1727"/>
          <p:cNvCxnSpPr/>
          <p:nvPr/>
        </p:nvCxnSpPr>
        <p:spPr>
          <a:xfrm>
            <a:off x="1393210" y="5377481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Straight Connector 1728"/>
          <p:cNvCxnSpPr/>
          <p:nvPr/>
        </p:nvCxnSpPr>
        <p:spPr>
          <a:xfrm>
            <a:off x="1292244" y="4893527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Straight Connector 1729"/>
          <p:cNvCxnSpPr/>
          <p:nvPr/>
        </p:nvCxnSpPr>
        <p:spPr>
          <a:xfrm rot="5400000">
            <a:off x="1736073" y="5300124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1" name="Flowchart: Connector 1730"/>
          <p:cNvSpPr/>
          <p:nvPr/>
        </p:nvSpPr>
        <p:spPr>
          <a:xfrm>
            <a:off x="1811301" y="516458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Flowchart: Connector 1731"/>
          <p:cNvSpPr/>
          <p:nvPr/>
        </p:nvSpPr>
        <p:spPr>
          <a:xfrm>
            <a:off x="1813093" y="5299527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Flowchart: Connector 1732"/>
          <p:cNvSpPr/>
          <p:nvPr/>
        </p:nvSpPr>
        <p:spPr>
          <a:xfrm>
            <a:off x="1811301" y="507111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Flowchart: Connector 1733"/>
          <p:cNvSpPr/>
          <p:nvPr/>
        </p:nvSpPr>
        <p:spPr>
          <a:xfrm>
            <a:off x="1811301" y="4937571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5" name="Straight Connector 1734"/>
          <p:cNvCxnSpPr/>
          <p:nvPr/>
        </p:nvCxnSpPr>
        <p:spPr>
          <a:xfrm>
            <a:off x="2237124" y="4961386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Straight Connector 1735"/>
          <p:cNvCxnSpPr/>
          <p:nvPr/>
        </p:nvCxnSpPr>
        <p:spPr>
          <a:xfrm>
            <a:off x="2237124" y="5318571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Straight Connector 1736"/>
          <p:cNvCxnSpPr/>
          <p:nvPr/>
        </p:nvCxnSpPr>
        <p:spPr>
          <a:xfrm>
            <a:off x="2313324" y="5189986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Straight Connector 1737"/>
          <p:cNvCxnSpPr/>
          <p:nvPr/>
        </p:nvCxnSpPr>
        <p:spPr>
          <a:xfrm>
            <a:off x="2325703" y="5094734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Connector 1738"/>
          <p:cNvCxnSpPr/>
          <p:nvPr/>
        </p:nvCxnSpPr>
        <p:spPr>
          <a:xfrm rot="5400000">
            <a:off x="2850153" y="5149596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0" name="Rectangle 1739"/>
          <p:cNvSpPr/>
          <p:nvPr/>
        </p:nvSpPr>
        <p:spPr>
          <a:xfrm rot="5400000">
            <a:off x="3414033" y="480307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1" name="Group 605"/>
          <p:cNvGrpSpPr/>
          <p:nvPr/>
        </p:nvGrpSpPr>
        <p:grpSpPr>
          <a:xfrm>
            <a:off x="3399174" y="5410231"/>
            <a:ext cx="209550" cy="138120"/>
            <a:chOff x="2247900" y="5962650"/>
            <a:chExt cx="209550" cy="194309"/>
          </a:xfrm>
        </p:grpSpPr>
        <p:grpSp>
          <p:nvGrpSpPr>
            <p:cNvPr id="1742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1745" name="Isosceles Triangle 1744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6" name="Straight Connector 1745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3" name="Straight Connector 1742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" name="Straight Connector 1743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7" name="Rectangle 1746"/>
          <p:cNvSpPr/>
          <p:nvPr/>
        </p:nvSpPr>
        <p:spPr>
          <a:xfrm rot="5400000">
            <a:off x="3147460" y="54663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Rectangle 1747"/>
          <p:cNvSpPr/>
          <p:nvPr/>
        </p:nvSpPr>
        <p:spPr>
          <a:xfrm rot="5400000">
            <a:off x="2910919" y="54663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9" name="Straight Connector 1748"/>
          <p:cNvCxnSpPr/>
          <p:nvPr/>
        </p:nvCxnSpPr>
        <p:spPr>
          <a:xfrm rot="5400000">
            <a:off x="2535574" y="47244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50" name="Group 288"/>
          <p:cNvGrpSpPr/>
          <p:nvPr/>
        </p:nvGrpSpPr>
        <p:grpSpPr>
          <a:xfrm>
            <a:off x="2946739" y="5157657"/>
            <a:ext cx="91440" cy="73152"/>
            <a:chOff x="6448425" y="3733800"/>
            <a:chExt cx="180975" cy="152400"/>
          </a:xfrm>
        </p:grpSpPr>
        <p:sp>
          <p:nvSpPr>
            <p:cNvPr id="1751" name="Oval 1750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2" name="Rectangle 175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3" name="Straight Connector 1752"/>
          <p:cNvCxnSpPr/>
          <p:nvPr/>
        </p:nvCxnSpPr>
        <p:spPr>
          <a:xfrm>
            <a:off x="2591454" y="4495800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Straight Connector 1753"/>
          <p:cNvCxnSpPr/>
          <p:nvPr/>
        </p:nvCxnSpPr>
        <p:spPr>
          <a:xfrm rot="5400000">
            <a:off x="3084850" y="48720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5" name="Straight Connector 1754"/>
          <p:cNvCxnSpPr/>
          <p:nvPr/>
        </p:nvCxnSpPr>
        <p:spPr>
          <a:xfrm rot="5400000">
            <a:off x="4443179" y="5411724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6" name="Straight Connector 1755"/>
          <p:cNvCxnSpPr/>
          <p:nvPr/>
        </p:nvCxnSpPr>
        <p:spPr>
          <a:xfrm rot="5400000">
            <a:off x="4468128" y="5182933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7" name="Rectangle 1756"/>
          <p:cNvSpPr/>
          <p:nvPr/>
        </p:nvSpPr>
        <p:spPr>
          <a:xfrm rot="5400000">
            <a:off x="4916761" y="52364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Rectangle 1757"/>
          <p:cNvSpPr/>
          <p:nvPr/>
        </p:nvSpPr>
        <p:spPr>
          <a:xfrm rot="5400000">
            <a:off x="4659583" y="52364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9" name="Group 288"/>
          <p:cNvGrpSpPr/>
          <p:nvPr/>
        </p:nvGrpSpPr>
        <p:grpSpPr>
          <a:xfrm>
            <a:off x="3460121" y="4610104"/>
            <a:ext cx="85090" cy="73152"/>
            <a:chOff x="6448425" y="3733800"/>
            <a:chExt cx="168408" cy="152400"/>
          </a:xfrm>
        </p:grpSpPr>
        <p:sp>
          <p:nvSpPr>
            <p:cNvPr id="1760" name="Oval 1759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1" name="Rectangle 1760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2" name="Group 288"/>
          <p:cNvGrpSpPr/>
          <p:nvPr/>
        </p:nvGrpSpPr>
        <p:grpSpPr>
          <a:xfrm>
            <a:off x="4959687" y="5067304"/>
            <a:ext cx="91440" cy="73152"/>
            <a:chOff x="6448425" y="3733800"/>
            <a:chExt cx="180975" cy="152400"/>
          </a:xfrm>
        </p:grpSpPr>
        <p:sp>
          <p:nvSpPr>
            <p:cNvPr id="1763" name="Oval 1762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4" name="Rectangle 1763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65" name="Straight Connector 1764"/>
          <p:cNvCxnSpPr/>
          <p:nvPr/>
        </p:nvCxnSpPr>
        <p:spPr>
          <a:xfrm rot="5400000">
            <a:off x="4837131" y="5755006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66" name="Group 288"/>
          <p:cNvGrpSpPr/>
          <p:nvPr/>
        </p:nvGrpSpPr>
        <p:grpSpPr>
          <a:xfrm>
            <a:off x="3456324" y="5156204"/>
            <a:ext cx="91440" cy="73152"/>
            <a:chOff x="6448425" y="3733800"/>
            <a:chExt cx="180975" cy="152400"/>
          </a:xfrm>
        </p:grpSpPr>
        <p:sp>
          <p:nvSpPr>
            <p:cNvPr id="1767" name="Oval 1766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8" name="Rectangle 1767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9" name="TextBox 1768"/>
          <p:cNvSpPr txBox="1"/>
          <p:nvPr/>
        </p:nvSpPr>
        <p:spPr>
          <a:xfrm>
            <a:off x="1160799" y="44958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3</a:t>
            </a:r>
            <a:endParaRPr lang="en-US" sz="900" b="1" dirty="0"/>
          </a:p>
        </p:txBody>
      </p:sp>
      <p:sp>
        <p:nvSpPr>
          <p:cNvPr id="1770" name="TextBox 1769"/>
          <p:cNvSpPr txBox="1"/>
          <p:nvPr/>
        </p:nvSpPr>
        <p:spPr>
          <a:xfrm>
            <a:off x="2005349" y="4546600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1771" name="TextBox 1770"/>
          <p:cNvSpPr txBox="1"/>
          <p:nvPr/>
        </p:nvSpPr>
        <p:spPr>
          <a:xfrm>
            <a:off x="2872124" y="48323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1772" name="TextBox 1771"/>
          <p:cNvSpPr txBox="1"/>
          <p:nvPr/>
        </p:nvSpPr>
        <p:spPr>
          <a:xfrm rot="16200000">
            <a:off x="2646137" y="55358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773" name="TextBox 1772"/>
          <p:cNvSpPr txBox="1"/>
          <p:nvPr/>
        </p:nvSpPr>
        <p:spPr>
          <a:xfrm rot="16200000">
            <a:off x="2884263" y="55358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774" name="TextBox 1773"/>
          <p:cNvSpPr txBox="1"/>
          <p:nvPr/>
        </p:nvSpPr>
        <p:spPr>
          <a:xfrm rot="16200000">
            <a:off x="3275940" y="5356815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1775" name="TextBox 1774"/>
          <p:cNvSpPr txBox="1"/>
          <p:nvPr/>
        </p:nvSpPr>
        <p:spPr>
          <a:xfrm rot="16200000">
            <a:off x="3150959" y="4747649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776" name="TextBox 1775"/>
          <p:cNvSpPr txBox="1"/>
          <p:nvPr/>
        </p:nvSpPr>
        <p:spPr>
          <a:xfrm>
            <a:off x="3710324" y="5029200"/>
            <a:ext cx="290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10</a:t>
            </a:r>
            <a:endParaRPr lang="en-US" sz="700" b="1" dirty="0"/>
          </a:p>
        </p:txBody>
      </p:sp>
      <p:cxnSp>
        <p:nvCxnSpPr>
          <p:cNvPr id="1777" name="Straight Connector 1776"/>
          <p:cNvCxnSpPr/>
          <p:nvPr/>
        </p:nvCxnSpPr>
        <p:spPr>
          <a:xfrm>
            <a:off x="3507758" y="5029200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Straight Connector 1777"/>
          <p:cNvCxnSpPr/>
          <p:nvPr/>
        </p:nvCxnSpPr>
        <p:spPr>
          <a:xfrm>
            <a:off x="4370724" y="5105400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9" name="Group 692"/>
          <p:cNvGrpSpPr/>
          <p:nvPr/>
        </p:nvGrpSpPr>
        <p:grpSpPr>
          <a:xfrm flipH="1">
            <a:off x="5240039" y="5035550"/>
            <a:ext cx="137160" cy="137160"/>
            <a:chOff x="304801" y="4233228"/>
            <a:chExt cx="147636" cy="230789"/>
          </a:xfrm>
        </p:grpSpPr>
        <p:sp>
          <p:nvSpPr>
            <p:cNvPr id="1780" name="Isosceles Triangle 1779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1" name="Straight Connector 1780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2" name="Straight Connector 1781"/>
          <p:cNvCxnSpPr/>
          <p:nvPr/>
        </p:nvCxnSpPr>
        <p:spPr>
          <a:xfrm>
            <a:off x="2705437" y="519112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Straight Connector 1782"/>
          <p:cNvCxnSpPr/>
          <p:nvPr/>
        </p:nvCxnSpPr>
        <p:spPr>
          <a:xfrm>
            <a:off x="603250" y="5803900"/>
            <a:ext cx="42793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5" name="Isosceles Triangle 1784"/>
          <p:cNvSpPr/>
          <p:nvPr/>
        </p:nvSpPr>
        <p:spPr>
          <a:xfrm rot="5400000">
            <a:off x="3919373" y="4859790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787" name="TextBox 1786"/>
          <p:cNvSpPr txBox="1"/>
          <p:nvPr/>
        </p:nvSpPr>
        <p:spPr>
          <a:xfrm>
            <a:off x="4250049" y="5089495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8</a:t>
            </a:r>
            <a:endParaRPr lang="en-US" sz="700" b="1" dirty="0"/>
          </a:p>
        </p:txBody>
      </p:sp>
      <p:sp>
        <p:nvSpPr>
          <p:cNvPr id="1788" name="TextBox 1787"/>
          <p:cNvSpPr txBox="1"/>
          <p:nvPr/>
        </p:nvSpPr>
        <p:spPr>
          <a:xfrm>
            <a:off x="3747473" y="4868864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9</a:t>
            </a:r>
            <a:endParaRPr lang="en-US" sz="700" b="1" dirty="0"/>
          </a:p>
        </p:txBody>
      </p:sp>
      <p:cxnSp>
        <p:nvCxnSpPr>
          <p:cNvPr id="1789" name="Straight Connector 1788"/>
          <p:cNvCxnSpPr/>
          <p:nvPr/>
        </p:nvCxnSpPr>
        <p:spPr>
          <a:xfrm>
            <a:off x="3959244" y="5029200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0" name="Group 184"/>
          <p:cNvGrpSpPr/>
          <p:nvPr/>
        </p:nvGrpSpPr>
        <p:grpSpPr>
          <a:xfrm>
            <a:off x="3959244" y="5142545"/>
            <a:ext cx="91440" cy="91440"/>
            <a:chOff x="3286125" y="1447800"/>
            <a:chExt cx="91440" cy="91440"/>
          </a:xfrm>
        </p:grpSpPr>
        <p:cxnSp>
          <p:nvCxnSpPr>
            <p:cNvPr id="1791" name="Straight Connector 1790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Straight Connector 1791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3" name="Straight Connector 1792"/>
          <p:cNvCxnSpPr/>
          <p:nvPr/>
        </p:nvCxnSpPr>
        <p:spPr>
          <a:xfrm>
            <a:off x="3309638" y="4638675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/>
          <p:cNvSpPr txBox="1"/>
          <p:nvPr/>
        </p:nvSpPr>
        <p:spPr>
          <a:xfrm>
            <a:off x="2916549" y="49339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1795" name="TextBox 1794"/>
          <p:cNvSpPr txBox="1"/>
          <p:nvPr/>
        </p:nvSpPr>
        <p:spPr>
          <a:xfrm>
            <a:off x="3164224" y="49339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6</a:t>
            </a:r>
            <a:endParaRPr lang="en-US" sz="700" b="1" dirty="0"/>
          </a:p>
        </p:txBody>
      </p:sp>
      <p:cxnSp>
        <p:nvCxnSpPr>
          <p:cNvPr id="1796" name="Straight Connector 1795"/>
          <p:cNvCxnSpPr/>
          <p:nvPr/>
        </p:nvCxnSpPr>
        <p:spPr>
          <a:xfrm>
            <a:off x="4744740" y="571309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7" name="Group 636"/>
          <p:cNvGrpSpPr/>
          <p:nvPr/>
        </p:nvGrpSpPr>
        <p:grpSpPr>
          <a:xfrm>
            <a:off x="4673304" y="5432105"/>
            <a:ext cx="256031" cy="229879"/>
            <a:chOff x="2513451" y="2453641"/>
            <a:chExt cx="239273" cy="229879"/>
          </a:xfrm>
        </p:grpSpPr>
        <p:grpSp>
          <p:nvGrpSpPr>
            <p:cNvPr id="1798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802" name="Isosceles Triangle 1801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3" name="Straight Connector 1802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9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1800" name="Straight Arrow Connector 1799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1" name="Straight Arrow Connector 1800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4" name="Group 643"/>
          <p:cNvGrpSpPr/>
          <p:nvPr/>
        </p:nvGrpSpPr>
        <p:grpSpPr>
          <a:xfrm>
            <a:off x="4931617" y="5432105"/>
            <a:ext cx="268732" cy="236223"/>
            <a:chOff x="2513451" y="2453641"/>
            <a:chExt cx="251143" cy="236223"/>
          </a:xfrm>
        </p:grpSpPr>
        <p:grpSp>
          <p:nvGrpSpPr>
            <p:cNvPr id="1805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809" name="Isosceles Triangle 1808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0" name="Straight Connector 180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6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1807" name="Straight Arrow Connector 1806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8" name="Straight Arrow Connector 1807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1" name="TextBox 1810"/>
          <p:cNvSpPr txBox="1"/>
          <p:nvPr/>
        </p:nvSpPr>
        <p:spPr>
          <a:xfrm rot="16200000">
            <a:off x="4397983" y="51707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812" name="TextBox 1811"/>
          <p:cNvSpPr txBox="1"/>
          <p:nvPr/>
        </p:nvSpPr>
        <p:spPr>
          <a:xfrm rot="16200000">
            <a:off x="4658333" y="51834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813" name="TextBox 1812"/>
          <p:cNvSpPr txBox="1"/>
          <p:nvPr/>
        </p:nvSpPr>
        <p:spPr>
          <a:xfrm rot="16200000">
            <a:off x="4292666" y="54438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1814" name="TextBox 1813"/>
          <p:cNvSpPr txBox="1"/>
          <p:nvPr/>
        </p:nvSpPr>
        <p:spPr>
          <a:xfrm rot="16200000">
            <a:off x="5013933" y="54438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5018424" y="48958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1816" name="Straight Connector 1815"/>
          <p:cNvCxnSpPr/>
          <p:nvPr/>
        </p:nvCxnSpPr>
        <p:spPr>
          <a:xfrm>
            <a:off x="1069848" y="4495800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Straight Connector 1816"/>
          <p:cNvCxnSpPr/>
          <p:nvPr/>
        </p:nvCxnSpPr>
        <p:spPr>
          <a:xfrm rot="5400000">
            <a:off x="2627014" y="5452110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18" name="Group 388"/>
          <p:cNvGrpSpPr/>
          <p:nvPr/>
        </p:nvGrpSpPr>
        <p:grpSpPr>
          <a:xfrm>
            <a:off x="1028446" y="5549900"/>
            <a:ext cx="73152" cy="73152"/>
            <a:chOff x="2133600" y="2667000"/>
            <a:chExt cx="73152" cy="73152"/>
          </a:xfrm>
        </p:grpSpPr>
        <p:sp>
          <p:nvSpPr>
            <p:cNvPr id="1819" name="Oval 1818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0" name="Rectangle 1819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1" name="Straight Connector 1820"/>
          <p:cNvCxnSpPr/>
          <p:nvPr/>
        </p:nvCxnSpPr>
        <p:spPr>
          <a:xfrm>
            <a:off x="837438" y="5588000"/>
            <a:ext cx="1920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2" name="Rectangle 1821"/>
          <p:cNvSpPr/>
          <p:nvPr/>
        </p:nvSpPr>
        <p:spPr>
          <a:xfrm>
            <a:off x="4621422" y="7086600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823" name="Straight Connector 1822"/>
          <p:cNvCxnSpPr/>
          <p:nvPr/>
        </p:nvCxnSpPr>
        <p:spPr>
          <a:xfrm rot="5400000">
            <a:off x="2932572" y="7186359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4" name="Straight Connector 1823"/>
          <p:cNvCxnSpPr/>
          <p:nvPr/>
        </p:nvCxnSpPr>
        <p:spPr>
          <a:xfrm rot="5400000">
            <a:off x="2645556" y="7136827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5" name="Straight Connector 1824"/>
          <p:cNvCxnSpPr/>
          <p:nvPr/>
        </p:nvCxnSpPr>
        <p:spPr>
          <a:xfrm>
            <a:off x="2684672" y="6784975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6" name="Group 618"/>
          <p:cNvGrpSpPr/>
          <p:nvPr/>
        </p:nvGrpSpPr>
        <p:grpSpPr>
          <a:xfrm>
            <a:off x="3078372" y="6718300"/>
            <a:ext cx="192025" cy="135859"/>
            <a:chOff x="3215639" y="2057400"/>
            <a:chExt cx="192025" cy="135859"/>
          </a:xfrm>
        </p:grpSpPr>
        <p:sp>
          <p:nvSpPr>
            <p:cNvPr id="1827" name="Isosceles Triangle 1826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8" name="Oval 1827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29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1970846" y="6738343"/>
            <a:ext cx="614854" cy="228600"/>
          </a:xfrm>
          <a:prstGeom prst="rect">
            <a:avLst/>
          </a:prstGeom>
          <a:noFill/>
        </p:spPr>
      </p:pic>
      <p:pic>
        <p:nvPicPr>
          <p:cNvPr id="1830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01716" y="6736588"/>
            <a:ext cx="658368" cy="219456"/>
          </a:xfrm>
          <a:prstGeom prst="rect">
            <a:avLst/>
          </a:prstGeom>
          <a:noFill/>
        </p:spPr>
      </p:pic>
      <p:cxnSp>
        <p:nvCxnSpPr>
          <p:cNvPr id="1831" name="Straight Connector 1830"/>
          <p:cNvCxnSpPr/>
          <p:nvPr/>
        </p:nvCxnSpPr>
        <p:spPr>
          <a:xfrm>
            <a:off x="1841079" y="6650485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Straight Connector 1831"/>
          <p:cNvCxnSpPr/>
          <p:nvPr/>
        </p:nvCxnSpPr>
        <p:spPr>
          <a:xfrm>
            <a:off x="1841079" y="6783833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Straight Connector 1832"/>
          <p:cNvCxnSpPr/>
          <p:nvPr/>
        </p:nvCxnSpPr>
        <p:spPr>
          <a:xfrm>
            <a:off x="1836316" y="68790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4" name="Straight Connector 1833"/>
          <p:cNvCxnSpPr/>
          <p:nvPr/>
        </p:nvCxnSpPr>
        <p:spPr>
          <a:xfrm>
            <a:off x="1859172" y="7007670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Straight Connector 1834"/>
          <p:cNvCxnSpPr/>
          <p:nvPr/>
        </p:nvCxnSpPr>
        <p:spPr>
          <a:xfrm rot="5400000">
            <a:off x="1324200" y="67846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" name="Straight Connector 1835"/>
          <p:cNvCxnSpPr/>
          <p:nvPr/>
        </p:nvCxnSpPr>
        <p:spPr>
          <a:xfrm rot="5400000">
            <a:off x="1426653" y="68470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Straight Connector 1836"/>
          <p:cNvCxnSpPr/>
          <p:nvPr/>
        </p:nvCxnSpPr>
        <p:spPr>
          <a:xfrm rot="5400000">
            <a:off x="1529107" y="67846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Connector 1837"/>
          <p:cNvCxnSpPr/>
          <p:nvPr/>
        </p:nvCxnSpPr>
        <p:spPr>
          <a:xfrm rot="5400000">
            <a:off x="1732560" y="666258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Straight Connector 1838"/>
          <p:cNvCxnSpPr/>
          <p:nvPr/>
        </p:nvCxnSpPr>
        <p:spPr>
          <a:xfrm rot="5400000">
            <a:off x="1119292" y="67846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Straight Connector 1839"/>
          <p:cNvCxnSpPr/>
          <p:nvPr/>
        </p:nvCxnSpPr>
        <p:spPr>
          <a:xfrm rot="5400000">
            <a:off x="1221746" y="68470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1" name="Straight Connector 1840"/>
          <p:cNvCxnSpPr/>
          <p:nvPr/>
        </p:nvCxnSpPr>
        <p:spPr>
          <a:xfrm>
            <a:off x="1396258" y="7066581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Straight Connector 1841"/>
          <p:cNvCxnSpPr/>
          <p:nvPr/>
        </p:nvCxnSpPr>
        <p:spPr>
          <a:xfrm>
            <a:off x="1295292" y="6582627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Straight Connector 1842"/>
          <p:cNvCxnSpPr/>
          <p:nvPr/>
        </p:nvCxnSpPr>
        <p:spPr>
          <a:xfrm rot="5400000">
            <a:off x="1739121" y="6989224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" name="Flowchart: Connector 1843"/>
          <p:cNvSpPr/>
          <p:nvPr/>
        </p:nvSpPr>
        <p:spPr>
          <a:xfrm>
            <a:off x="1814349" y="685368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" name="Flowchart: Connector 1844"/>
          <p:cNvSpPr/>
          <p:nvPr/>
        </p:nvSpPr>
        <p:spPr>
          <a:xfrm>
            <a:off x="1816141" y="6988627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" name="Flowchart: Connector 1845"/>
          <p:cNvSpPr/>
          <p:nvPr/>
        </p:nvSpPr>
        <p:spPr>
          <a:xfrm>
            <a:off x="1814349" y="676021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7" name="Flowchart: Connector 1846"/>
          <p:cNvSpPr/>
          <p:nvPr/>
        </p:nvSpPr>
        <p:spPr>
          <a:xfrm>
            <a:off x="1814349" y="6626671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8" name="Straight Connector 1847"/>
          <p:cNvCxnSpPr/>
          <p:nvPr/>
        </p:nvCxnSpPr>
        <p:spPr>
          <a:xfrm>
            <a:off x="2240172" y="6650486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9" name="Straight Connector 1848"/>
          <p:cNvCxnSpPr/>
          <p:nvPr/>
        </p:nvCxnSpPr>
        <p:spPr>
          <a:xfrm>
            <a:off x="2240172" y="7007671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Connector 1849"/>
          <p:cNvCxnSpPr/>
          <p:nvPr/>
        </p:nvCxnSpPr>
        <p:spPr>
          <a:xfrm>
            <a:off x="2316372" y="6879086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Connector 1850"/>
          <p:cNvCxnSpPr/>
          <p:nvPr/>
        </p:nvCxnSpPr>
        <p:spPr>
          <a:xfrm>
            <a:off x="2328751" y="6783834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Connector 1851"/>
          <p:cNvCxnSpPr/>
          <p:nvPr/>
        </p:nvCxnSpPr>
        <p:spPr>
          <a:xfrm rot="5400000">
            <a:off x="2853201" y="6838696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3" name="Rectangle 1852"/>
          <p:cNvSpPr/>
          <p:nvPr/>
        </p:nvSpPr>
        <p:spPr>
          <a:xfrm rot="5400000">
            <a:off x="3417081" y="649217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4" name="Group 605"/>
          <p:cNvGrpSpPr/>
          <p:nvPr/>
        </p:nvGrpSpPr>
        <p:grpSpPr>
          <a:xfrm>
            <a:off x="3402222" y="7099331"/>
            <a:ext cx="209550" cy="138120"/>
            <a:chOff x="2247900" y="5962650"/>
            <a:chExt cx="209550" cy="194309"/>
          </a:xfrm>
        </p:grpSpPr>
        <p:grpSp>
          <p:nvGrpSpPr>
            <p:cNvPr id="1855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1858" name="Isosceles Triangle 1857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9" name="Straight Connector 1858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6" name="Straight Connector 1855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Straight Connector 1856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0" name="Rectangle 1859"/>
          <p:cNvSpPr/>
          <p:nvPr/>
        </p:nvSpPr>
        <p:spPr>
          <a:xfrm rot="5400000">
            <a:off x="3150508" y="71554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Rectangle 1860"/>
          <p:cNvSpPr/>
          <p:nvPr/>
        </p:nvSpPr>
        <p:spPr>
          <a:xfrm rot="5400000">
            <a:off x="2913967" y="71554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2" name="Straight Connector 1861"/>
          <p:cNvCxnSpPr/>
          <p:nvPr/>
        </p:nvCxnSpPr>
        <p:spPr>
          <a:xfrm rot="5400000">
            <a:off x="2538622" y="64135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63" name="Group 288"/>
          <p:cNvGrpSpPr/>
          <p:nvPr/>
        </p:nvGrpSpPr>
        <p:grpSpPr>
          <a:xfrm>
            <a:off x="2949787" y="6846757"/>
            <a:ext cx="91440" cy="73152"/>
            <a:chOff x="6448425" y="3733800"/>
            <a:chExt cx="180975" cy="152400"/>
          </a:xfrm>
        </p:grpSpPr>
        <p:sp>
          <p:nvSpPr>
            <p:cNvPr id="1864" name="Oval 1863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Rectangle 186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66" name="Straight Connector 1865"/>
          <p:cNvCxnSpPr/>
          <p:nvPr/>
        </p:nvCxnSpPr>
        <p:spPr>
          <a:xfrm>
            <a:off x="2594502" y="6184900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Straight Connector 1866"/>
          <p:cNvCxnSpPr/>
          <p:nvPr/>
        </p:nvCxnSpPr>
        <p:spPr>
          <a:xfrm rot="5400000">
            <a:off x="3087898" y="65611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 rot="5400000">
            <a:off x="4446227" y="7100824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9" name="Straight Connector 1868"/>
          <p:cNvCxnSpPr/>
          <p:nvPr/>
        </p:nvCxnSpPr>
        <p:spPr>
          <a:xfrm rot="5400000">
            <a:off x="4471176" y="6872033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0" name="Rectangle 1869"/>
          <p:cNvSpPr/>
          <p:nvPr/>
        </p:nvSpPr>
        <p:spPr>
          <a:xfrm rot="5400000">
            <a:off x="4919809" y="69255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Rectangle 1870"/>
          <p:cNvSpPr/>
          <p:nvPr/>
        </p:nvSpPr>
        <p:spPr>
          <a:xfrm rot="5400000">
            <a:off x="4662631" y="69255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2" name="Group 288"/>
          <p:cNvGrpSpPr/>
          <p:nvPr/>
        </p:nvGrpSpPr>
        <p:grpSpPr>
          <a:xfrm>
            <a:off x="3463169" y="6299204"/>
            <a:ext cx="85090" cy="73152"/>
            <a:chOff x="6448425" y="3733800"/>
            <a:chExt cx="168408" cy="152400"/>
          </a:xfrm>
        </p:grpSpPr>
        <p:sp>
          <p:nvSpPr>
            <p:cNvPr id="1873" name="Oval 1872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Rectangle 1873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5" name="Group 288"/>
          <p:cNvGrpSpPr/>
          <p:nvPr/>
        </p:nvGrpSpPr>
        <p:grpSpPr>
          <a:xfrm>
            <a:off x="4962735" y="6756404"/>
            <a:ext cx="91440" cy="73152"/>
            <a:chOff x="6448425" y="3733800"/>
            <a:chExt cx="180975" cy="152400"/>
          </a:xfrm>
        </p:grpSpPr>
        <p:sp>
          <p:nvSpPr>
            <p:cNvPr id="1876" name="Oval 1875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Rectangle 1876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8" name="Straight Connector 1877"/>
          <p:cNvCxnSpPr/>
          <p:nvPr/>
        </p:nvCxnSpPr>
        <p:spPr>
          <a:xfrm rot="5400000">
            <a:off x="4840179" y="7444106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79" name="Group 288"/>
          <p:cNvGrpSpPr/>
          <p:nvPr/>
        </p:nvGrpSpPr>
        <p:grpSpPr>
          <a:xfrm>
            <a:off x="3459372" y="6845304"/>
            <a:ext cx="91440" cy="73152"/>
            <a:chOff x="6448425" y="3733800"/>
            <a:chExt cx="180975" cy="152400"/>
          </a:xfrm>
        </p:grpSpPr>
        <p:sp>
          <p:nvSpPr>
            <p:cNvPr id="1880" name="Oval 1879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Rectangle 1880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2" name="TextBox 1881"/>
          <p:cNvSpPr txBox="1"/>
          <p:nvPr/>
        </p:nvSpPr>
        <p:spPr>
          <a:xfrm>
            <a:off x="1163847" y="61849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4</a:t>
            </a:r>
            <a:endParaRPr lang="en-US" sz="900" b="1" dirty="0"/>
          </a:p>
        </p:txBody>
      </p:sp>
      <p:sp>
        <p:nvSpPr>
          <p:cNvPr id="1883" name="TextBox 1882"/>
          <p:cNvSpPr txBox="1"/>
          <p:nvPr/>
        </p:nvSpPr>
        <p:spPr>
          <a:xfrm>
            <a:off x="2008397" y="6235700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1884" name="TextBox 1883"/>
          <p:cNvSpPr txBox="1"/>
          <p:nvPr/>
        </p:nvSpPr>
        <p:spPr>
          <a:xfrm>
            <a:off x="2875172" y="65214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1885" name="TextBox 1884"/>
          <p:cNvSpPr txBox="1"/>
          <p:nvPr/>
        </p:nvSpPr>
        <p:spPr>
          <a:xfrm rot="16200000">
            <a:off x="2649185" y="72249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886" name="TextBox 1885"/>
          <p:cNvSpPr txBox="1"/>
          <p:nvPr/>
        </p:nvSpPr>
        <p:spPr>
          <a:xfrm rot="16200000">
            <a:off x="3068909" y="7101162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887" name="TextBox 1886"/>
          <p:cNvSpPr txBox="1"/>
          <p:nvPr/>
        </p:nvSpPr>
        <p:spPr>
          <a:xfrm rot="16200000">
            <a:off x="3278988" y="7045915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1888" name="TextBox 1887"/>
          <p:cNvSpPr txBox="1"/>
          <p:nvPr/>
        </p:nvSpPr>
        <p:spPr>
          <a:xfrm rot="16200000">
            <a:off x="3154007" y="6436749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889" name="TextBox 1888"/>
          <p:cNvSpPr txBox="1"/>
          <p:nvPr/>
        </p:nvSpPr>
        <p:spPr>
          <a:xfrm>
            <a:off x="3714750" y="6718300"/>
            <a:ext cx="290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14</a:t>
            </a:r>
            <a:endParaRPr lang="en-US" sz="700" b="1" dirty="0"/>
          </a:p>
        </p:txBody>
      </p:sp>
      <p:cxnSp>
        <p:nvCxnSpPr>
          <p:cNvPr id="1890" name="Straight Connector 1889"/>
          <p:cNvCxnSpPr/>
          <p:nvPr/>
        </p:nvCxnSpPr>
        <p:spPr>
          <a:xfrm>
            <a:off x="3510806" y="6718300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1" name="Straight Connector 1890"/>
          <p:cNvCxnSpPr/>
          <p:nvPr/>
        </p:nvCxnSpPr>
        <p:spPr>
          <a:xfrm>
            <a:off x="4373772" y="6794500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2" name="Group 692"/>
          <p:cNvGrpSpPr/>
          <p:nvPr/>
        </p:nvGrpSpPr>
        <p:grpSpPr>
          <a:xfrm flipH="1">
            <a:off x="5252612" y="6724650"/>
            <a:ext cx="137160" cy="137160"/>
            <a:chOff x="304801" y="4233228"/>
            <a:chExt cx="147636" cy="230789"/>
          </a:xfrm>
        </p:grpSpPr>
        <p:sp>
          <p:nvSpPr>
            <p:cNvPr id="1893" name="Isosceles Triangle 1892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4" name="Straight Connector 1893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5" name="Straight Connector 1894"/>
          <p:cNvCxnSpPr/>
          <p:nvPr/>
        </p:nvCxnSpPr>
        <p:spPr>
          <a:xfrm>
            <a:off x="2708485" y="688022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6" name="Straight Connector 1895"/>
          <p:cNvCxnSpPr/>
          <p:nvPr/>
        </p:nvCxnSpPr>
        <p:spPr>
          <a:xfrm>
            <a:off x="606298" y="7493000"/>
            <a:ext cx="42793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7" name="TextBox 1896"/>
          <p:cNvSpPr txBox="1"/>
          <p:nvPr/>
        </p:nvSpPr>
        <p:spPr>
          <a:xfrm>
            <a:off x="3935622" y="6915606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11</a:t>
            </a:r>
            <a:endParaRPr lang="en-US" sz="700" b="1" dirty="0"/>
          </a:p>
        </p:txBody>
      </p:sp>
      <p:cxnSp>
        <p:nvCxnSpPr>
          <p:cNvPr id="1898" name="Straight Connector 1897"/>
          <p:cNvCxnSpPr/>
          <p:nvPr/>
        </p:nvCxnSpPr>
        <p:spPr>
          <a:xfrm rot="5400000">
            <a:off x="3825132" y="7166610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9" name="Isosceles Triangle 1898"/>
          <p:cNvSpPr/>
          <p:nvPr/>
        </p:nvSpPr>
        <p:spPr>
          <a:xfrm rot="5400000">
            <a:off x="3922421" y="6548890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901" name="TextBox 1900"/>
          <p:cNvSpPr txBox="1"/>
          <p:nvPr/>
        </p:nvSpPr>
        <p:spPr>
          <a:xfrm>
            <a:off x="4253097" y="6778595"/>
            <a:ext cx="318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12</a:t>
            </a:r>
            <a:endParaRPr lang="en-US" sz="700" b="1" dirty="0"/>
          </a:p>
        </p:txBody>
      </p:sp>
      <p:sp>
        <p:nvSpPr>
          <p:cNvPr id="1902" name="TextBox 1901"/>
          <p:cNvSpPr txBox="1"/>
          <p:nvPr/>
        </p:nvSpPr>
        <p:spPr>
          <a:xfrm>
            <a:off x="3714751" y="6557964"/>
            <a:ext cx="289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13</a:t>
            </a:r>
            <a:endParaRPr lang="en-US" sz="700" b="1" dirty="0"/>
          </a:p>
        </p:txBody>
      </p:sp>
      <p:cxnSp>
        <p:nvCxnSpPr>
          <p:cNvPr id="1903" name="Straight Connector 1902"/>
          <p:cNvCxnSpPr/>
          <p:nvPr/>
        </p:nvCxnSpPr>
        <p:spPr>
          <a:xfrm>
            <a:off x="3962292" y="6718300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4" name="Group 184"/>
          <p:cNvGrpSpPr/>
          <p:nvPr/>
        </p:nvGrpSpPr>
        <p:grpSpPr>
          <a:xfrm>
            <a:off x="3962292" y="6831645"/>
            <a:ext cx="91440" cy="91440"/>
            <a:chOff x="3286125" y="1447800"/>
            <a:chExt cx="91440" cy="91440"/>
          </a:xfrm>
        </p:grpSpPr>
        <p:cxnSp>
          <p:nvCxnSpPr>
            <p:cNvPr id="1905" name="Straight Connector 1904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6" name="Straight Connector 1905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0" name="Straight Connector 1909"/>
          <p:cNvCxnSpPr/>
          <p:nvPr/>
        </p:nvCxnSpPr>
        <p:spPr>
          <a:xfrm>
            <a:off x="3312686" y="6327775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1" name="TextBox 1910"/>
          <p:cNvSpPr txBox="1"/>
          <p:nvPr/>
        </p:nvSpPr>
        <p:spPr>
          <a:xfrm>
            <a:off x="2919597" y="66230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9</a:t>
            </a:r>
            <a:endParaRPr lang="en-US" sz="700" b="1" dirty="0"/>
          </a:p>
        </p:txBody>
      </p:sp>
      <p:sp>
        <p:nvSpPr>
          <p:cNvPr id="1912" name="TextBox 1911"/>
          <p:cNvSpPr txBox="1"/>
          <p:nvPr/>
        </p:nvSpPr>
        <p:spPr>
          <a:xfrm>
            <a:off x="3167272" y="66230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8</a:t>
            </a:r>
            <a:endParaRPr lang="en-US" sz="700" b="1" dirty="0"/>
          </a:p>
        </p:txBody>
      </p:sp>
      <p:cxnSp>
        <p:nvCxnSpPr>
          <p:cNvPr id="1913" name="Straight Connector 1912"/>
          <p:cNvCxnSpPr/>
          <p:nvPr/>
        </p:nvCxnSpPr>
        <p:spPr>
          <a:xfrm>
            <a:off x="4747788" y="740219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4" name="Group 636"/>
          <p:cNvGrpSpPr/>
          <p:nvPr/>
        </p:nvGrpSpPr>
        <p:grpSpPr>
          <a:xfrm>
            <a:off x="4676352" y="7121205"/>
            <a:ext cx="256031" cy="229879"/>
            <a:chOff x="2513451" y="2453641"/>
            <a:chExt cx="239273" cy="229879"/>
          </a:xfrm>
        </p:grpSpPr>
        <p:grpSp>
          <p:nvGrpSpPr>
            <p:cNvPr id="1915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919" name="Isosceles Triangle 1918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0" name="Straight Connector 191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6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1917" name="Straight Arrow Connector 1916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8" name="Straight Arrow Connector 1917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21" name="Group 643"/>
          <p:cNvGrpSpPr/>
          <p:nvPr/>
        </p:nvGrpSpPr>
        <p:grpSpPr>
          <a:xfrm>
            <a:off x="4934665" y="7121205"/>
            <a:ext cx="268732" cy="236223"/>
            <a:chOff x="2513451" y="2453641"/>
            <a:chExt cx="251143" cy="236223"/>
          </a:xfrm>
        </p:grpSpPr>
        <p:grpSp>
          <p:nvGrpSpPr>
            <p:cNvPr id="1922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926" name="Isosceles Triangle 192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7" name="Straight Connector 192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3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1924" name="Straight Arrow Connector 1923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5" name="Straight Arrow Connector 1924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28" name="TextBox 1927"/>
          <p:cNvSpPr txBox="1"/>
          <p:nvPr/>
        </p:nvSpPr>
        <p:spPr>
          <a:xfrm rot="16200000">
            <a:off x="4401031" y="68598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929" name="TextBox 1928"/>
          <p:cNvSpPr txBox="1"/>
          <p:nvPr/>
        </p:nvSpPr>
        <p:spPr>
          <a:xfrm rot="16200000">
            <a:off x="4661381" y="68725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930" name="TextBox 1929"/>
          <p:cNvSpPr txBox="1"/>
          <p:nvPr/>
        </p:nvSpPr>
        <p:spPr>
          <a:xfrm rot="16200000">
            <a:off x="4295714" y="71329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1931" name="TextBox 1930"/>
          <p:cNvSpPr txBox="1"/>
          <p:nvPr/>
        </p:nvSpPr>
        <p:spPr>
          <a:xfrm rot="16200000">
            <a:off x="5016981" y="71329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1932" name="TextBox 1931"/>
          <p:cNvSpPr txBox="1"/>
          <p:nvPr/>
        </p:nvSpPr>
        <p:spPr>
          <a:xfrm>
            <a:off x="5030997" y="65849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1933" name="Straight Connector 1932"/>
          <p:cNvCxnSpPr/>
          <p:nvPr/>
        </p:nvCxnSpPr>
        <p:spPr>
          <a:xfrm>
            <a:off x="1072896" y="6184900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4" name="Straight Connector 1933"/>
          <p:cNvCxnSpPr/>
          <p:nvPr/>
        </p:nvCxnSpPr>
        <p:spPr>
          <a:xfrm rot="5400000">
            <a:off x="2630062" y="7141210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35" name="Group 388"/>
          <p:cNvGrpSpPr/>
          <p:nvPr/>
        </p:nvGrpSpPr>
        <p:grpSpPr>
          <a:xfrm>
            <a:off x="1031494" y="7239000"/>
            <a:ext cx="73152" cy="73152"/>
            <a:chOff x="2133600" y="2667000"/>
            <a:chExt cx="73152" cy="73152"/>
          </a:xfrm>
        </p:grpSpPr>
        <p:sp>
          <p:nvSpPr>
            <p:cNvPr id="1936" name="Oval 1935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Rectangle 1936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38" name="Straight Connector 1937"/>
          <p:cNvCxnSpPr/>
          <p:nvPr/>
        </p:nvCxnSpPr>
        <p:spPr>
          <a:xfrm>
            <a:off x="840486" y="7277100"/>
            <a:ext cx="1920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Straight Connector 1938"/>
          <p:cNvCxnSpPr/>
          <p:nvPr/>
        </p:nvCxnSpPr>
        <p:spPr>
          <a:xfrm rot="5400000">
            <a:off x="-6795136" y="14119860"/>
            <a:ext cx="24734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0" name="Straight Connector 1939"/>
          <p:cNvCxnSpPr/>
          <p:nvPr/>
        </p:nvCxnSpPr>
        <p:spPr>
          <a:xfrm>
            <a:off x="6597015" y="3238500"/>
            <a:ext cx="219456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Straight Connector 1940"/>
          <p:cNvCxnSpPr/>
          <p:nvPr/>
        </p:nvCxnSpPr>
        <p:spPr>
          <a:xfrm rot="5400000" flipV="1">
            <a:off x="6945451" y="9164195"/>
            <a:ext cx="12801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2" name="Picture 2" descr="https://encrypted-tbn2.gstatic.com/images?q=tbn:ANd9GcTHGT7YvAopK6t5CMH00gUck5UqmpV1_4TjG96gdUk4azBmcUKi"/>
          <p:cNvPicPr>
            <a:picLocks noChangeAspect="1" noChangeArrowheads="1"/>
          </p:cNvPicPr>
          <p:nvPr/>
        </p:nvPicPr>
        <p:blipFill>
          <a:blip r:embed="rId6" cstate="print">
            <a:lum contrast="40000"/>
          </a:blip>
          <a:srcRect l="25694" r="13661"/>
          <a:stretch>
            <a:fillRect/>
          </a:stretch>
        </p:blipFill>
        <p:spPr bwMode="auto">
          <a:xfrm rot="16200000">
            <a:off x="7852007" y="7487117"/>
            <a:ext cx="677721" cy="14224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43" name="Rectangle 1942"/>
          <p:cNvSpPr/>
          <p:nvPr/>
        </p:nvSpPr>
        <p:spPr>
          <a:xfrm rot="18986758">
            <a:off x="7773682" y="6725338"/>
            <a:ext cx="868680" cy="8686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4" name="Group 199"/>
          <p:cNvGrpSpPr/>
          <p:nvPr/>
        </p:nvGrpSpPr>
        <p:grpSpPr>
          <a:xfrm rot="16200000">
            <a:off x="7805243" y="7343382"/>
            <a:ext cx="142875" cy="279675"/>
            <a:chOff x="7494087" y="2111052"/>
            <a:chExt cx="142875" cy="279675"/>
          </a:xfrm>
        </p:grpSpPr>
        <p:sp>
          <p:nvSpPr>
            <p:cNvPr id="1945" name="Isosceles Triangle 1944"/>
            <p:cNvSpPr/>
            <p:nvPr/>
          </p:nvSpPr>
          <p:spPr>
            <a:xfrm rot="2700000">
              <a:off x="7451225" y="2204990"/>
              <a:ext cx="228599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6" name="Straight Connector 1945"/>
            <p:cNvCxnSpPr/>
            <p:nvPr/>
          </p:nvCxnSpPr>
          <p:spPr>
            <a:xfrm rot="13500000">
              <a:off x="7502299" y="2224558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" name="Group 202"/>
          <p:cNvGrpSpPr/>
          <p:nvPr/>
        </p:nvGrpSpPr>
        <p:grpSpPr>
          <a:xfrm rot="16200000">
            <a:off x="8381865" y="6704253"/>
            <a:ext cx="182880" cy="279675"/>
            <a:chOff x="7494087" y="2111052"/>
            <a:chExt cx="142875" cy="279675"/>
          </a:xfrm>
        </p:grpSpPr>
        <p:sp>
          <p:nvSpPr>
            <p:cNvPr id="1948" name="Isosceles Triangle 1947"/>
            <p:cNvSpPr/>
            <p:nvPr/>
          </p:nvSpPr>
          <p:spPr>
            <a:xfrm rot="2700000">
              <a:off x="7451225" y="2204990"/>
              <a:ext cx="228599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9" name="Straight Connector 1948"/>
            <p:cNvCxnSpPr/>
            <p:nvPr/>
          </p:nvCxnSpPr>
          <p:spPr>
            <a:xfrm rot="13500000">
              <a:off x="7502299" y="2224558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0" name="Group 205"/>
          <p:cNvGrpSpPr/>
          <p:nvPr/>
        </p:nvGrpSpPr>
        <p:grpSpPr>
          <a:xfrm>
            <a:off x="7832093" y="6693957"/>
            <a:ext cx="142875" cy="279675"/>
            <a:chOff x="7494087" y="2111052"/>
            <a:chExt cx="142875" cy="279675"/>
          </a:xfrm>
        </p:grpSpPr>
        <p:sp>
          <p:nvSpPr>
            <p:cNvPr id="1951" name="Isosceles Triangle 1950"/>
            <p:cNvSpPr/>
            <p:nvPr/>
          </p:nvSpPr>
          <p:spPr>
            <a:xfrm rot="2700000">
              <a:off x="7451225" y="2204990"/>
              <a:ext cx="228599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2" name="Straight Connector 1951"/>
            <p:cNvCxnSpPr/>
            <p:nvPr/>
          </p:nvCxnSpPr>
          <p:spPr>
            <a:xfrm rot="13500000">
              <a:off x="7502299" y="2224558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3" name="Group 208"/>
          <p:cNvGrpSpPr/>
          <p:nvPr/>
        </p:nvGrpSpPr>
        <p:grpSpPr>
          <a:xfrm>
            <a:off x="8413118" y="7332131"/>
            <a:ext cx="142875" cy="279675"/>
            <a:chOff x="7494087" y="2111052"/>
            <a:chExt cx="142875" cy="279675"/>
          </a:xfrm>
        </p:grpSpPr>
        <p:sp>
          <p:nvSpPr>
            <p:cNvPr id="1954" name="Isosceles Triangle 1953"/>
            <p:cNvSpPr/>
            <p:nvPr/>
          </p:nvSpPr>
          <p:spPr>
            <a:xfrm rot="2700000">
              <a:off x="7451225" y="2204990"/>
              <a:ext cx="228599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5" name="Straight Connector 1954"/>
            <p:cNvCxnSpPr/>
            <p:nvPr/>
          </p:nvCxnSpPr>
          <p:spPr>
            <a:xfrm rot="13500000">
              <a:off x="7502299" y="2224558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6" name="Straight Connector 1955"/>
          <p:cNvCxnSpPr/>
          <p:nvPr/>
        </p:nvCxnSpPr>
        <p:spPr>
          <a:xfrm rot="16200000" flipV="1">
            <a:off x="8370482" y="763085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Straight Connector 1956"/>
          <p:cNvCxnSpPr/>
          <p:nvPr/>
        </p:nvCxnSpPr>
        <p:spPr>
          <a:xfrm rot="5400000">
            <a:off x="7807171" y="6141087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8" name="Straight Connector 1957"/>
          <p:cNvCxnSpPr/>
          <p:nvPr/>
        </p:nvCxnSpPr>
        <p:spPr>
          <a:xfrm rot="10800000">
            <a:off x="7109463" y="7767957"/>
            <a:ext cx="10972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9" name="Oval 1958"/>
          <p:cNvSpPr/>
          <p:nvPr/>
        </p:nvSpPr>
        <p:spPr>
          <a:xfrm rot="5400000">
            <a:off x="8786710" y="9750131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Oval 1959"/>
          <p:cNvSpPr/>
          <p:nvPr/>
        </p:nvSpPr>
        <p:spPr>
          <a:xfrm rot="5400000">
            <a:off x="7555897" y="9768207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1" name="Picture 14" descr="http://www.oocities.org/siliconvalley/2072/fuse.gif"/>
          <p:cNvPicPr>
            <a:picLocks noChangeAspect="1" noChangeArrowheads="1"/>
          </p:cNvPicPr>
          <p:nvPr/>
        </p:nvPicPr>
        <p:blipFill>
          <a:blip r:embed="rId7" cstate="print"/>
          <a:srcRect t="17101" b="14492"/>
          <a:stretch>
            <a:fillRect/>
          </a:stretch>
        </p:blipFill>
        <p:spPr bwMode="auto">
          <a:xfrm rot="5400000">
            <a:off x="8507598" y="8724794"/>
            <a:ext cx="640080" cy="171593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962" name="Straight Connector 1961"/>
          <p:cNvCxnSpPr/>
          <p:nvPr/>
        </p:nvCxnSpPr>
        <p:spPr>
          <a:xfrm rot="5400000">
            <a:off x="8731282" y="9192896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Straight Connector 1962"/>
          <p:cNvCxnSpPr/>
          <p:nvPr/>
        </p:nvCxnSpPr>
        <p:spPr>
          <a:xfrm rot="5400000" flipV="1">
            <a:off x="8709282" y="9638117"/>
            <a:ext cx="22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" name="Straight Connector 1963"/>
          <p:cNvCxnSpPr/>
          <p:nvPr/>
        </p:nvCxnSpPr>
        <p:spPr>
          <a:xfrm rot="16200000" flipH="1" flipV="1">
            <a:off x="7527219" y="4801780"/>
            <a:ext cx="13549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5" name="Picture 6" descr="http://www.ectinschools.org/images/design/intermediate/circuits/image02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7508906" y="4625369"/>
            <a:ext cx="155448" cy="220162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966" name="Straight Connector 1965"/>
          <p:cNvCxnSpPr/>
          <p:nvPr/>
        </p:nvCxnSpPr>
        <p:spPr>
          <a:xfrm rot="10800000">
            <a:off x="7648142" y="4738915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7" name="Straight Connector 1966"/>
          <p:cNvCxnSpPr/>
          <p:nvPr/>
        </p:nvCxnSpPr>
        <p:spPr>
          <a:xfrm rot="10800000">
            <a:off x="7110605" y="4738915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8" name="Straight Connector 1967"/>
          <p:cNvCxnSpPr/>
          <p:nvPr/>
        </p:nvCxnSpPr>
        <p:spPr>
          <a:xfrm rot="10800000">
            <a:off x="7104941" y="5724526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9" name="Rectangle 1968"/>
          <p:cNvSpPr/>
          <p:nvPr/>
        </p:nvSpPr>
        <p:spPr>
          <a:xfrm rot="5400000">
            <a:off x="7917056" y="5581650"/>
            <a:ext cx="5905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</a:rPr>
              <a:t>LM7812</a:t>
            </a:r>
          </a:p>
        </p:txBody>
      </p:sp>
      <p:cxnSp>
        <p:nvCxnSpPr>
          <p:cNvPr id="1970" name="Straight Connector 1969"/>
          <p:cNvCxnSpPr/>
          <p:nvPr/>
        </p:nvCxnSpPr>
        <p:spPr>
          <a:xfrm rot="10800000">
            <a:off x="7115176" y="4119606"/>
            <a:ext cx="2194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1" name="Straight Connector 1970"/>
          <p:cNvCxnSpPr/>
          <p:nvPr/>
        </p:nvCxnSpPr>
        <p:spPr>
          <a:xfrm rot="10800000">
            <a:off x="7700299" y="4123418"/>
            <a:ext cx="222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2" name="Rectangle 1971"/>
          <p:cNvSpPr/>
          <p:nvPr/>
        </p:nvSpPr>
        <p:spPr>
          <a:xfrm rot="10800000">
            <a:off x="7290581" y="4076347"/>
            <a:ext cx="323850" cy="85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3" name="Group 280"/>
          <p:cNvGrpSpPr/>
          <p:nvPr/>
        </p:nvGrpSpPr>
        <p:grpSpPr>
          <a:xfrm rot="5400000">
            <a:off x="7766304" y="4043759"/>
            <a:ext cx="239274" cy="255269"/>
            <a:chOff x="2513451" y="2453641"/>
            <a:chExt cx="239274" cy="255269"/>
          </a:xfrm>
        </p:grpSpPr>
        <p:grpSp>
          <p:nvGrpSpPr>
            <p:cNvPr id="1974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978" name="Isosceles Triangle 1977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9" name="Straight Connector 1978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5" name="Group 90"/>
            <p:cNvGrpSpPr/>
            <p:nvPr/>
          </p:nvGrpSpPr>
          <p:grpSpPr>
            <a:xfrm>
              <a:off x="2615565" y="2571750"/>
              <a:ext cx="137160" cy="137160"/>
              <a:chOff x="2361387" y="6235914"/>
              <a:chExt cx="128367" cy="144781"/>
            </a:xfrm>
          </p:grpSpPr>
          <p:cxnSp>
            <p:nvCxnSpPr>
              <p:cNvPr id="1976" name="Straight Arrow Connector 1975"/>
              <p:cNvCxnSpPr/>
              <p:nvPr/>
            </p:nvCxnSpPr>
            <p:spPr>
              <a:xfrm rot="16200000" flipH="1">
                <a:off x="2401831" y="6239431"/>
                <a:ext cx="91440" cy="84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Arrow Connector 1976"/>
              <p:cNvCxnSpPr/>
              <p:nvPr/>
            </p:nvCxnSpPr>
            <p:spPr>
              <a:xfrm rot="16200000" flipH="1">
                <a:off x="2357870" y="6292772"/>
                <a:ext cx="91440" cy="84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80" name="Group 288"/>
          <p:cNvGrpSpPr/>
          <p:nvPr/>
        </p:nvGrpSpPr>
        <p:grpSpPr>
          <a:xfrm rot="5400000">
            <a:off x="7504467" y="7718409"/>
            <a:ext cx="182869" cy="91440"/>
            <a:chOff x="6448425" y="3733800"/>
            <a:chExt cx="180975" cy="152400"/>
          </a:xfrm>
        </p:grpSpPr>
        <p:sp>
          <p:nvSpPr>
            <p:cNvPr id="1981" name="Oval 1980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Rectangle 198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3" name="Straight Connector 1982"/>
          <p:cNvCxnSpPr/>
          <p:nvPr/>
        </p:nvCxnSpPr>
        <p:spPr>
          <a:xfrm rot="16200000" flipV="1">
            <a:off x="7132232" y="7602282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4" name="Picture 2" descr="http://www.epemag.net/images/schematics/caps.gif"/>
          <p:cNvPicPr>
            <a:picLocks noChangeAspect="1" noChangeArrowheads="1"/>
          </p:cNvPicPr>
          <p:nvPr/>
        </p:nvPicPr>
        <p:blipFill>
          <a:blip r:embed="rId9" cstate="print">
            <a:lum contrast="40000"/>
          </a:blip>
          <a:srcRect l="54442"/>
          <a:stretch>
            <a:fillRect/>
          </a:stretch>
        </p:blipFill>
        <p:spPr bwMode="auto">
          <a:xfrm rot="5400000">
            <a:off x="7514375" y="6337310"/>
            <a:ext cx="145673" cy="274320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985" name="Straight Connector 1984"/>
          <p:cNvCxnSpPr/>
          <p:nvPr/>
        </p:nvCxnSpPr>
        <p:spPr>
          <a:xfrm rot="10800000">
            <a:off x="7669530" y="647110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6" name="Straight Connector 1985"/>
          <p:cNvCxnSpPr/>
          <p:nvPr/>
        </p:nvCxnSpPr>
        <p:spPr>
          <a:xfrm rot="5400000">
            <a:off x="7298747" y="6288680"/>
            <a:ext cx="0" cy="365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87" name="Picture 2" descr="http://www.epemag.net/images/schematics/caps.gif"/>
          <p:cNvPicPr>
            <a:picLocks noChangeAspect="1" noChangeArrowheads="1"/>
          </p:cNvPicPr>
          <p:nvPr/>
        </p:nvPicPr>
        <p:blipFill>
          <a:blip r:embed="rId9" cstate="print">
            <a:lum contrast="40000"/>
          </a:blip>
          <a:srcRect l="54442"/>
          <a:stretch>
            <a:fillRect/>
          </a:stretch>
        </p:blipFill>
        <p:spPr bwMode="auto">
          <a:xfrm rot="5400000">
            <a:off x="7523900" y="5057329"/>
            <a:ext cx="145673" cy="274320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988" name="Straight Connector 1987"/>
          <p:cNvCxnSpPr/>
          <p:nvPr/>
        </p:nvCxnSpPr>
        <p:spPr>
          <a:xfrm rot="10800000">
            <a:off x="7663815" y="5193612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9" name="Straight Connector 1988"/>
          <p:cNvCxnSpPr/>
          <p:nvPr/>
        </p:nvCxnSpPr>
        <p:spPr>
          <a:xfrm rot="5400000">
            <a:off x="7308272" y="5003710"/>
            <a:ext cx="0" cy="365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90" name="Group 304"/>
          <p:cNvGrpSpPr/>
          <p:nvPr/>
        </p:nvGrpSpPr>
        <p:grpSpPr>
          <a:xfrm>
            <a:off x="8784620" y="9270369"/>
            <a:ext cx="152401" cy="278764"/>
            <a:chOff x="4114800" y="4724400"/>
            <a:chExt cx="152401" cy="278764"/>
          </a:xfrm>
        </p:grpSpPr>
        <p:cxnSp>
          <p:nvCxnSpPr>
            <p:cNvPr id="1991" name="Straight Connector 1990"/>
            <p:cNvCxnSpPr/>
            <p:nvPr/>
          </p:nvCxnSpPr>
          <p:spPr>
            <a:xfrm rot="16200000" flipV="1">
              <a:off x="4098458" y="4784258"/>
              <a:ext cx="187077" cy="1504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92" name="Oval 1991"/>
            <p:cNvSpPr/>
            <p:nvPr/>
          </p:nvSpPr>
          <p:spPr>
            <a:xfrm rot="5400000">
              <a:off x="4114800" y="4931164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Oval 1992"/>
            <p:cNvSpPr/>
            <p:nvPr/>
          </p:nvSpPr>
          <p:spPr>
            <a:xfrm rot="5400000">
              <a:off x="4116728" y="47244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4" name="Rectangle 1993"/>
          <p:cNvSpPr/>
          <p:nvPr/>
        </p:nvSpPr>
        <p:spPr>
          <a:xfrm rot="10800000">
            <a:off x="8604125" y="4082143"/>
            <a:ext cx="323850" cy="85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5" name="TextBox 1994"/>
          <p:cNvSpPr txBox="1"/>
          <p:nvPr/>
        </p:nvSpPr>
        <p:spPr>
          <a:xfrm>
            <a:off x="5705475" y="2256299"/>
            <a:ext cx="542925" cy="18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15K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996" name="TextBox 1995"/>
          <p:cNvSpPr txBox="1"/>
          <p:nvPr/>
        </p:nvSpPr>
        <p:spPr>
          <a:xfrm>
            <a:off x="2428875" y="572185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800" b="1" dirty="0" smtClean="0"/>
              <a:t>Manual Alarm</a:t>
            </a:r>
          </a:p>
          <a:p>
            <a:pPr algn="ctr">
              <a:lnSpc>
                <a:spcPts val="900"/>
              </a:lnSpc>
            </a:pPr>
            <a:r>
              <a:rPr lang="en-US" sz="800" b="1" dirty="0" smtClean="0"/>
              <a:t>Test (Push Switch)</a:t>
            </a:r>
          </a:p>
        </p:txBody>
      </p:sp>
      <p:cxnSp>
        <p:nvCxnSpPr>
          <p:cNvPr id="1997" name="Straight Connector 1996"/>
          <p:cNvCxnSpPr/>
          <p:nvPr/>
        </p:nvCxnSpPr>
        <p:spPr>
          <a:xfrm rot="16200000">
            <a:off x="-4869179" y="15205710"/>
            <a:ext cx="239572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8" name="Group 1997"/>
          <p:cNvGrpSpPr/>
          <p:nvPr/>
        </p:nvGrpSpPr>
        <p:grpSpPr>
          <a:xfrm>
            <a:off x="8648700" y="3234690"/>
            <a:ext cx="274320" cy="260985"/>
            <a:chOff x="8267700" y="2853690"/>
            <a:chExt cx="274320" cy="260985"/>
          </a:xfrm>
        </p:grpSpPr>
        <p:cxnSp>
          <p:nvCxnSpPr>
            <p:cNvPr id="1999" name="Straight Connector 1998"/>
            <p:cNvCxnSpPr/>
            <p:nvPr/>
          </p:nvCxnSpPr>
          <p:spPr>
            <a:xfrm rot="5400000">
              <a:off x="8319134" y="2945130"/>
              <a:ext cx="18288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0" name="Straight Connector 1999"/>
            <p:cNvCxnSpPr/>
            <p:nvPr/>
          </p:nvCxnSpPr>
          <p:spPr>
            <a:xfrm>
              <a:off x="8267700" y="3038475"/>
              <a:ext cx="27432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1" name="Straight Connector 2000"/>
            <p:cNvCxnSpPr/>
            <p:nvPr/>
          </p:nvCxnSpPr>
          <p:spPr>
            <a:xfrm>
              <a:off x="8324850" y="3076575"/>
              <a:ext cx="18288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2" name="Straight Connector 2001"/>
            <p:cNvCxnSpPr/>
            <p:nvPr/>
          </p:nvCxnSpPr>
          <p:spPr>
            <a:xfrm>
              <a:off x="8372475" y="3114675"/>
              <a:ext cx="9144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3" name="Group 2002"/>
          <p:cNvGrpSpPr/>
          <p:nvPr/>
        </p:nvGrpSpPr>
        <p:grpSpPr>
          <a:xfrm>
            <a:off x="6410325" y="6477000"/>
            <a:ext cx="274320" cy="260985"/>
            <a:chOff x="8267700" y="2853690"/>
            <a:chExt cx="274320" cy="260985"/>
          </a:xfrm>
        </p:grpSpPr>
        <p:cxnSp>
          <p:nvCxnSpPr>
            <p:cNvPr id="2004" name="Straight Connector 2003"/>
            <p:cNvCxnSpPr/>
            <p:nvPr/>
          </p:nvCxnSpPr>
          <p:spPr>
            <a:xfrm rot="5400000">
              <a:off x="8319134" y="2945130"/>
              <a:ext cx="18288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5" name="Straight Connector 2004"/>
            <p:cNvCxnSpPr/>
            <p:nvPr/>
          </p:nvCxnSpPr>
          <p:spPr>
            <a:xfrm>
              <a:off x="8267700" y="3038475"/>
              <a:ext cx="27432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6" name="Straight Connector 2005"/>
            <p:cNvCxnSpPr/>
            <p:nvPr/>
          </p:nvCxnSpPr>
          <p:spPr>
            <a:xfrm>
              <a:off x="8324850" y="3076575"/>
              <a:ext cx="18288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7" name="Straight Connector 2006"/>
            <p:cNvCxnSpPr/>
            <p:nvPr/>
          </p:nvCxnSpPr>
          <p:spPr>
            <a:xfrm>
              <a:off x="8372475" y="3114675"/>
              <a:ext cx="9144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08" name="Straight Connector 2007"/>
          <p:cNvCxnSpPr/>
          <p:nvPr/>
        </p:nvCxnSpPr>
        <p:spPr>
          <a:xfrm rot="5400000">
            <a:off x="7829550" y="2632710"/>
            <a:ext cx="2971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9" name="Rectangle 2008"/>
          <p:cNvSpPr/>
          <p:nvPr/>
        </p:nvSpPr>
        <p:spPr>
          <a:xfrm>
            <a:off x="3810000" y="8026401"/>
            <a:ext cx="685800" cy="571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LM324</a:t>
            </a:r>
          </a:p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2010" name="Rectangle 2009"/>
          <p:cNvSpPr/>
          <p:nvPr/>
        </p:nvSpPr>
        <p:spPr>
          <a:xfrm>
            <a:off x="4634376" y="8623301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011" name="Straight Connector 2010"/>
          <p:cNvCxnSpPr/>
          <p:nvPr/>
        </p:nvCxnSpPr>
        <p:spPr>
          <a:xfrm rot="5400000">
            <a:off x="2945526" y="8723060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2" name="Straight Connector 2011"/>
          <p:cNvCxnSpPr/>
          <p:nvPr/>
        </p:nvCxnSpPr>
        <p:spPr>
          <a:xfrm rot="5400000">
            <a:off x="2658510" y="8673528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3" name="Straight Connector 2012"/>
          <p:cNvCxnSpPr/>
          <p:nvPr/>
        </p:nvCxnSpPr>
        <p:spPr>
          <a:xfrm>
            <a:off x="2697626" y="83216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4" name="Group 2013"/>
          <p:cNvGrpSpPr/>
          <p:nvPr/>
        </p:nvGrpSpPr>
        <p:grpSpPr>
          <a:xfrm>
            <a:off x="3091326" y="8255001"/>
            <a:ext cx="192025" cy="135859"/>
            <a:chOff x="3215639" y="2057400"/>
            <a:chExt cx="192025" cy="135859"/>
          </a:xfrm>
        </p:grpSpPr>
        <p:sp>
          <p:nvSpPr>
            <p:cNvPr id="2015" name="Isosceles Triangle 2014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Oval 2015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17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1983800" y="8275044"/>
            <a:ext cx="614854" cy="228600"/>
          </a:xfrm>
          <a:prstGeom prst="rect">
            <a:avLst/>
          </a:prstGeom>
          <a:noFill/>
        </p:spPr>
      </p:pic>
      <p:pic>
        <p:nvPicPr>
          <p:cNvPr id="2018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14670" y="8273289"/>
            <a:ext cx="658368" cy="219456"/>
          </a:xfrm>
          <a:prstGeom prst="rect">
            <a:avLst/>
          </a:prstGeom>
          <a:noFill/>
        </p:spPr>
      </p:pic>
      <p:cxnSp>
        <p:nvCxnSpPr>
          <p:cNvPr id="2019" name="Straight Connector 2018"/>
          <p:cNvCxnSpPr/>
          <p:nvPr/>
        </p:nvCxnSpPr>
        <p:spPr>
          <a:xfrm>
            <a:off x="1854033" y="8187186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Straight Connector 2019"/>
          <p:cNvCxnSpPr/>
          <p:nvPr/>
        </p:nvCxnSpPr>
        <p:spPr>
          <a:xfrm>
            <a:off x="1854033" y="8320534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1" name="Straight Connector 2020"/>
          <p:cNvCxnSpPr/>
          <p:nvPr/>
        </p:nvCxnSpPr>
        <p:spPr>
          <a:xfrm>
            <a:off x="1849270" y="8415786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Straight Connector 2021"/>
          <p:cNvCxnSpPr/>
          <p:nvPr/>
        </p:nvCxnSpPr>
        <p:spPr>
          <a:xfrm>
            <a:off x="1872126" y="8544371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Straight Connector 2022"/>
          <p:cNvCxnSpPr/>
          <p:nvPr/>
        </p:nvCxnSpPr>
        <p:spPr>
          <a:xfrm rot="5400000">
            <a:off x="1337154" y="83213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4" name="Straight Connector 2023"/>
          <p:cNvCxnSpPr/>
          <p:nvPr/>
        </p:nvCxnSpPr>
        <p:spPr>
          <a:xfrm rot="5400000">
            <a:off x="1439607" y="83837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5" name="Straight Connector 2024"/>
          <p:cNvCxnSpPr/>
          <p:nvPr/>
        </p:nvCxnSpPr>
        <p:spPr>
          <a:xfrm rot="5400000">
            <a:off x="1542061" y="83213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Straight Connector 2025"/>
          <p:cNvCxnSpPr/>
          <p:nvPr/>
        </p:nvCxnSpPr>
        <p:spPr>
          <a:xfrm rot="5400000">
            <a:off x="1745514" y="8199286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" name="Straight Connector 2026"/>
          <p:cNvCxnSpPr/>
          <p:nvPr/>
        </p:nvCxnSpPr>
        <p:spPr>
          <a:xfrm rot="5400000">
            <a:off x="1132246" y="83213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8" name="Straight Connector 2027"/>
          <p:cNvCxnSpPr/>
          <p:nvPr/>
        </p:nvCxnSpPr>
        <p:spPr>
          <a:xfrm rot="5400000">
            <a:off x="1234700" y="83837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Straight Connector 2028"/>
          <p:cNvCxnSpPr/>
          <p:nvPr/>
        </p:nvCxnSpPr>
        <p:spPr>
          <a:xfrm>
            <a:off x="1409212" y="8603282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0" name="Straight Connector 2029"/>
          <p:cNvCxnSpPr/>
          <p:nvPr/>
        </p:nvCxnSpPr>
        <p:spPr>
          <a:xfrm>
            <a:off x="1308246" y="8119328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1" name="Straight Connector 2030"/>
          <p:cNvCxnSpPr/>
          <p:nvPr/>
        </p:nvCxnSpPr>
        <p:spPr>
          <a:xfrm rot="5400000">
            <a:off x="1752075" y="852592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2" name="Flowchart: Connector 2031"/>
          <p:cNvSpPr/>
          <p:nvPr/>
        </p:nvSpPr>
        <p:spPr>
          <a:xfrm>
            <a:off x="1827303" y="839038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lowchart: Connector 2032"/>
          <p:cNvSpPr/>
          <p:nvPr/>
        </p:nvSpPr>
        <p:spPr>
          <a:xfrm>
            <a:off x="1829095" y="8525328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lowchart: Connector 2033"/>
          <p:cNvSpPr/>
          <p:nvPr/>
        </p:nvSpPr>
        <p:spPr>
          <a:xfrm>
            <a:off x="1827303" y="829691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lowchart: Connector 2034"/>
          <p:cNvSpPr/>
          <p:nvPr/>
        </p:nvSpPr>
        <p:spPr>
          <a:xfrm>
            <a:off x="1827303" y="8163372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6" name="Straight Connector 2035"/>
          <p:cNvCxnSpPr/>
          <p:nvPr/>
        </p:nvCxnSpPr>
        <p:spPr>
          <a:xfrm>
            <a:off x="2253126" y="8187187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7" name="Straight Connector 2036"/>
          <p:cNvCxnSpPr/>
          <p:nvPr/>
        </p:nvCxnSpPr>
        <p:spPr>
          <a:xfrm>
            <a:off x="2253126" y="8544372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8" name="Straight Connector 2037"/>
          <p:cNvCxnSpPr/>
          <p:nvPr/>
        </p:nvCxnSpPr>
        <p:spPr>
          <a:xfrm>
            <a:off x="2329326" y="8415787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Straight Connector 2038"/>
          <p:cNvCxnSpPr/>
          <p:nvPr/>
        </p:nvCxnSpPr>
        <p:spPr>
          <a:xfrm>
            <a:off x="2341705" y="8320535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Straight Connector 2039"/>
          <p:cNvCxnSpPr/>
          <p:nvPr/>
        </p:nvCxnSpPr>
        <p:spPr>
          <a:xfrm rot="5400000">
            <a:off x="2866155" y="8375397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1" name="Rectangle 2040"/>
          <p:cNvSpPr/>
          <p:nvPr/>
        </p:nvSpPr>
        <p:spPr>
          <a:xfrm rot="5400000">
            <a:off x="3430035" y="8028880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2" name="Group 2041"/>
          <p:cNvGrpSpPr/>
          <p:nvPr/>
        </p:nvGrpSpPr>
        <p:grpSpPr>
          <a:xfrm>
            <a:off x="3415176" y="8636001"/>
            <a:ext cx="209550" cy="138119"/>
            <a:chOff x="2247900" y="5962650"/>
            <a:chExt cx="209550" cy="194309"/>
          </a:xfrm>
        </p:grpSpPr>
        <p:grpSp>
          <p:nvGrpSpPr>
            <p:cNvPr id="2043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046" name="Isosceles Triangle 204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7" name="Straight Connector 204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4" name="Straight Connector 2043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5" name="Straight Connector 2044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" name="Rectangle 2047"/>
          <p:cNvSpPr/>
          <p:nvPr/>
        </p:nvSpPr>
        <p:spPr>
          <a:xfrm rot="5400000">
            <a:off x="3163462" y="86921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2048"/>
          <p:cNvSpPr/>
          <p:nvPr/>
        </p:nvSpPr>
        <p:spPr>
          <a:xfrm rot="5400000">
            <a:off x="2926921" y="86921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0" name="Straight Connector 2049"/>
          <p:cNvCxnSpPr/>
          <p:nvPr/>
        </p:nvCxnSpPr>
        <p:spPr>
          <a:xfrm rot="5400000">
            <a:off x="2551576" y="7950201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51" name="Group 288"/>
          <p:cNvGrpSpPr/>
          <p:nvPr/>
        </p:nvGrpSpPr>
        <p:grpSpPr>
          <a:xfrm>
            <a:off x="2962741" y="8383458"/>
            <a:ext cx="91440" cy="73152"/>
            <a:chOff x="6448425" y="3733800"/>
            <a:chExt cx="180975" cy="152400"/>
          </a:xfrm>
        </p:grpSpPr>
        <p:sp>
          <p:nvSpPr>
            <p:cNvPr id="2052" name="Oval 2051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54" name="Straight Connector 2053"/>
          <p:cNvCxnSpPr/>
          <p:nvPr/>
        </p:nvCxnSpPr>
        <p:spPr>
          <a:xfrm rot="5400000">
            <a:off x="3100852" y="8097838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/>
          <p:nvPr/>
        </p:nvCxnSpPr>
        <p:spPr>
          <a:xfrm rot="5400000">
            <a:off x="4459181" y="8637525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6" name="Straight Connector 2055"/>
          <p:cNvCxnSpPr/>
          <p:nvPr/>
        </p:nvCxnSpPr>
        <p:spPr>
          <a:xfrm rot="5400000">
            <a:off x="4484130" y="8408734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7" name="Rectangle 2056"/>
          <p:cNvSpPr/>
          <p:nvPr/>
        </p:nvSpPr>
        <p:spPr>
          <a:xfrm rot="5400000">
            <a:off x="4932763" y="84622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/>
          <p:cNvSpPr/>
          <p:nvPr/>
        </p:nvSpPr>
        <p:spPr>
          <a:xfrm rot="5400000">
            <a:off x="4675585" y="84622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88"/>
          <p:cNvGrpSpPr/>
          <p:nvPr/>
        </p:nvGrpSpPr>
        <p:grpSpPr>
          <a:xfrm>
            <a:off x="3476123" y="7835905"/>
            <a:ext cx="85090" cy="73152"/>
            <a:chOff x="6448425" y="3733800"/>
            <a:chExt cx="168408" cy="152400"/>
          </a:xfrm>
        </p:grpSpPr>
        <p:sp>
          <p:nvSpPr>
            <p:cNvPr id="2060" name="Oval 2059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2" name="Group 288"/>
          <p:cNvGrpSpPr/>
          <p:nvPr/>
        </p:nvGrpSpPr>
        <p:grpSpPr>
          <a:xfrm>
            <a:off x="4975689" y="8293105"/>
            <a:ext cx="91440" cy="73152"/>
            <a:chOff x="6448425" y="3733800"/>
            <a:chExt cx="180975" cy="152400"/>
          </a:xfrm>
        </p:grpSpPr>
        <p:sp>
          <p:nvSpPr>
            <p:cNvPr id="2063" name="Oval 2062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63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65" name="Straight Connector 2064"/>
          <p:cNvCxnSpPr/>
          <p:nvPr/>
        </p:nvCxnSpPr>
        <p:spPr>
          <a:xfrm rot="5400000">
            <a:off x="4853133" y="898080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6" name="Group 288"/>
          <p:cNvGrpSpPr/>
          <p:nvPr/>
        </p:nvGrpSpPr>
        <p:grpSpPr>
          <a:xfrm>
            <a:off x="3472326" y="8382005"/>
            <a:ext cx="91440" cy="73152"/>
            <a:chOff x="6448425" y="3733800"/>
            <a:chExt cx="180975" cy="152400"/>
          </a:xfrm>
        </p:grpSpPr>
        <p:sp>
          <p:nvSpPr>
            <p:cNvPr id="2067" name="Oval 2066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2067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9" name="TextBox 2068"/>
          <p:cNvSpPr txBox="1"/>
          <p:nvPr/>
        </p:nvSpPr>
        <p:spPr>
          <a:xfrm>
            <a:off x="1176801" y="7721601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5</a:t>
            </a:r>
            <a:endParaRPr lang="en-US" sz="900" b="1" dirty="0"/>
          </a:p>
        </p:txBody>
      </p:sp>
      <p:sp>
        <p:nvSpPr>
          <p:cNvPr id="2070" name="TextBox 2069"/>
          <p:cNvSpPr txBox="1"/>
          <p:nvPr/>
        </p:nvSpPr>
        <p:spPr>
          <a:xfrm>
            <a:off x="2021351" y="7772401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071" name="TextBox 2070"/>
          <p:cNvSpPr txBox="1"/>
          <p:nvPr/>
        </p:nvSpPr>
        <p:spPr>
          <a:xfrm>
            <a:off x="2888126" y="80581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072" name="TextBox 2071"/>
          <p:cNvSpPr txBox="1"/>
          <p:nvPr/>
        </p:nvSpPr>
        <p:spPr>
          <a:xfrm rot="16200000">
            <a:off x="2662139" y="87616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073" name="TextBox 2072"/>
          <p:cNvSpPr txBox="1"/>
          <p:nvPr/>
        </p:nvSpPr>
        <p:spPr>
          <a:xfrm rot="16200000">
            <a:off x="2900265" y="87616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074" name="TextBox 2073"/>
          <p:cNvSpPr txBox="1"/>
          <p:nvPr/>
        </p:nvSpPr>
        <p:spPr>
          <a:xfrm rot="16200000">
            <a:off x="3291942" y="8582616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075" name="TextBox 2074"/>
          <p:cNvSpPr txBox="1"/>
          <p:nvPr/>
        </p:nvSpPr>
        <p:spPr>
          <a:xfrm rot="16200000">
            <a:off x="3166961" y="7973450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076" name="TextBox 2075"/>
          <p:cNvSpPr txBox="1"/>
          <p:nvPr/>
        </p:nvSpPr>
        <p:spPr>
          <a:xfrm>
            <a:off x="3764426" y="825500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3</a:t>
            </a:r>
            <a:endParaRPr lang="en-US" sz="700" b="1" dirty="0"/>
          </a:p>
        </p:txBody>
      </p:sp>
      <p:cxnSp>
        <p:nvCxnSpPr>
          <p:cNvPr id="2077" name="Straight Connector 2076"/>
          <p:cNvCxnSpPr/>
          <p:nvPr/>
        </p:nvCxnSpPr>
        <p:spPr>
          <a:xfrm>
            <a:off x="3523760" y="8255001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Connector 2077"/>
          <p:cNvCxnSpPr/>
          <p:nvPr/>
        </p:nvCxnSpPr>
        <p:spPr>
          <a:xfrm>
            <a:off x="4386726" y="8331201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9" name="Group 692"/>
          <p:cNvGrpSpPr/>
          <p:nvPr/>
        </p:nvGrpSpPr>
        <p:grpSpPr>
          <a:xfrm flipH="1">
            <a:off x="5246515" y="8261351"/>
            <a:ext cx="132737" cy="137160"/>
            <a:chOff x="289056" y="4233228"/>
            <a:chExt cx="142875" cy="230789"/>
          </a:xfrm>
        </p:grpSpPr>
        <p:sp>
          <p:nvSpPr>
            <p:cNvPr id="2080" name="Isosceles Triangle 2079"/>
            <p:cNvSpPr/>
            <p:nvPr/>
          </p:nvSpPr>
          <p:spPr>
            <a:xfrm rot="16200000" flipH="1">
              <a:off x="246194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1" name="Straight Connector 2080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2" name="Straight Connector 2081"/>
          <p:cNvCxnSpPr/>
          <p:nvPr/>
        </p:nvCxnSpPr>
        <p:spPr>
          <a:xfrm>
            <a:off x="2721439" y="8416927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/>
          <p:cNvCxnSpPr/>
          <p:nvPr/>
        </p:nvCxnSpPr>
        <p:spPr>
          <a:xfrm>
            <a:off x="619252" y="9029701"/>
            <a:ext cx="42793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TextBox 2083"/>
          <p:cNvSpPr txBox="1"/>
          <p:nvPr/>
        </p:nvSpPr>
        <p:spPr>
          <a:xfrm>
            <a:off x="3948576" y="8452307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11</a:t>
            </a:r>
            <a:endParaRPr lang="en-US" sz="700" b="1" dirty="0"/>
          </a:p>
        </p:txBody>
      </p:sp>
      <p:cxnSp>
        <p:nvCxnSpPr>
          <p:cNvPr id="2085" name="Straight Connector 2084"/>
          <p:cNvCxnSpPr/>
          <p:nvPr/>
        </p:nvCxnSpPr>
        <p:spPr>
          <a:xfrm rot="5400000">
            <a:off x="3883806" y="7995921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6" name="Isosceles Triangle 2085"/>
          <p:cNvSpPr/>
          <p:nvPr/>
        </p:nvSpPr>
        <p:spPr>
          <a:xfrm rot="5400000">
            <a:off x="3935375" y="8085591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87" name="TextBox 2086"/>
          <p:cNvSpPr txBox="1"/>
          <p:nvPr/>
        </p:nvSpPr>
        <p:spPr>
          <a:xfrm>
            <a:off x="4133336" y="8080376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088" name="TextBox 2087"/>
          <p:cNvSpPr txBox="1"/>
          <p:nvPr/>
        </p:nvSpPr>
        <p:spPr>
          <a:xfrm>
            <a:off x="4266051" y="8315296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2089" name="TextBox 2088"/>
          <p:cNvSpPr txBox="1"/>
          <p:nvPr/>
        </p:nvSpPr>
        <p:spPr>
          <a:xfrm>
            <a:off x="3763475" y="8094665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2</a:t>
            </a:r>
            <a:endParaRPr lang="en-US" sz="700" b="1" dirty="0"/>
          </a:p>
        </p:txBody>
      </p:sp>
      <p:cxnSp>
        <p:nvCxnSpPr>
          <p:cNvPr id="2090" name="Straight Connector 2089"/>
          <p:cNvCxnSpPr/>
          <p:nvPr/>
        </p:nvCxnSpPr>
        <p:spPr>
          <a:xfrm>
            <a:off x="3975246" y="8255001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1" name="Group 2090"/>
          <p:cNvGrpSpPr/>
          <p:nvPr/>
        </p:nvGrpSpPr>
        <p:grpSpPr>
          <a:xfrm>
            <a:off x="3975246" y="8368346"/>
            <a:ext cx="91440" cy="91440"/>
            <a:chOff x="3286125" y="1447800"/>
            <a:chExt cx="91440" cy="91440"/>
          </a:xfrm>
        </p:grpSpPr>
        <p:cxnSp>
          <p:nvCxnSpPr>
            <p:cNvPr id="2092" name="Straight Connector 2091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3" name="Straight Connector 2092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4" name="Group 288"/>
          <p:cNvGrpSpPr/>
          <p:nvPr/>
        </p:nvGrpSpPr>
        <p:grpSpPr>
          <a:xfrm>
            <a:off x="4116851" y="7829551"/>
            <a:ext cx="91440" cy="73152"/>
            <a:chOff x="6448425" y="3733800"/>
            <a:chExt cx="180975" cy="152400"/>
          </a:xfrm>
        </p:grpSpPr>
        <p:sp>
          <p:nvSpPr>
            <p:cNvPr id="2095" name="Oval 2094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Rectangle 2095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97" name="Straight Connector 2096"/>
          <p:cNvCxnSpPr/>
          <p:nvPr/>
        </p:nvCxnSpPr>
        <p:spPr>
          <a:xfrm>
            <a:off x="3325640" y="7864476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TextBox 2097"/>
          <p:cNvSpPr txBox="1"/>
          <p:nvPr/>
        </p:nvSpPr>
        <p:spPr>
          <a:xfrm>
            <a:off x="2932551" y="81597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2099" name="TextBox 2098"/>
          <p:cNvSpPr txBox="1"/>
          <p:nvPr/>
        </p:nvSpPr>
        <p:spPr>
          <a:xfrm>
            <a:off x="3180226" y="81597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2</a:t>
            </a:r>
            <a:endParaRPr lang="en-US" sz="700" b="1" dirty="0"/>
          </a:p>
        </p:txBody>
      </p:sp>
      <p:cxnSp>
        <p:nvCxnSpPr>
          <p:cNvPr id="2100" name="Straight Connector 2099"/>
          <p:cNvCxnSpPr/>
          <p:nvPr/>
        </p:nvCxnSpPr>
        <p:spPr>
          <a:xfrm>
            <a:off x="4760742" y="8938891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1" name="Group 2100"/>
          <p:cNvGrpSpPr/>
          <p:nvPr/>
        </p:nvGrpSpPr>
        <p:grpSpPr>
          <a:xfrm>
            <a:off x="4689306" y="8657906"/>
            <a:ext cx="256031" cy="229879"/>
            <a:chOff x="2513451" y="2453641"/>
            <a:chExt cx="239273" cy="229879"/>
          </a:xfrm>
        </p:grpSpPr>
        <p:grpSp>
          <p:nvGrpSpPr>
            <p:cNvPr id="2102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106" name="Isosceles Triangle 210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7" name="Straight Connector 210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3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2104" name="Straight Arrow Connector 2103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Arrow Connector 2104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8" name="Group 2107"/>
          <p:cNvGrpSpPr/>
          <p:nvPr/>
        </p:nvGrpSpPr>
        <p:grpSpPr>
          <a:xfrm>
            <a:off x="4947619" y="8657906"/>
            <a:ext cx="268732" cy="236223"/>
            <a:chOff x="2513451" y="2453641"/>
            <a:chExt cx="251143" cy="236223"/>
          </a:xfrm>
        </p:grpSpPr>
        <p:grpSp>
          <p:nvGrpSpPr>
            <p:cNvPr id="2109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113" name="Isosceles Triangle 2112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4" name="Straight Connector 2113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0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2111" name="Straight Arrow Connector 2110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2" name="Straight Arrow Connector 2111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15" name="TextBox 2114"/>
          <p:cNvSpPr txBox="1"/>
          <p:nvPr/>
        </p:nvSpPr>
        <p:spPr>
          <a:xfrm rot="16200000">
            <a:off x="4413985" y="83965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116" name="TextBox 2115"/>
          <p:cNvSpPr txBox="1"/>
          <p:nvPr/>
        </p:nvSpPr>
        <p:spPr>
          <a:xfrm rot="16200000">
            <a:off x="4674335" y="84092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117" name="TextBox 2116"/>
          <p:cNvSpPr txBox="1"/>
          <p:nvPr/>
        </p:nvSpPr>
        <p:spPr>
          <a:xfrm rot="16200000">
            <a:off x="4308668" y="86696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2118" name="TextBox 2117"/>
          <p:cNvSpPr txBox="1"/>
          <p:nvPr/>
        </p:nvSpPr>
        <p:spPr>
          <a:xfrm rot="16200000">
            <a:off x="5029935" y="86696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2119" name="TextBox 2118"/>
          <p:cNvSpPr txBox="1"/>
          <p:nvPr/>
        </p:nvSpPr>
        <p:spPr>
          <a:xfrm>
            <a:off x="5024901" y="81216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2120" name="Straight Connector 2119"/>
          <p:cNvCxnSpPr/>
          <p:nvPr/>
        </p:nvCxnSpPr>
        <p:spPr>
          <a:xfrm>
            <a:off x="1076325" y="7721601"/>
            <a:ext cx="30906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/>
          <p:cNvCxnSpPr/>
          <p:nvPr/>
        </p:nvCxnSpPr>
        <p:spPr>
          <a:xfrm rot="5400000">
            <a:off x="2643016" y="8668386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22" name="Group 2121"/>
          <p:cNvGrpSpPr/>
          <p:nvPr/>
        </p:nvGrpSpPr>
        <p:grpSpPr>
          <a:xfrm>
            <a:off x="1025398" y="8775701"/>
            <a:ext cx="73152" cy="73152"/>
            <a:chOff x="2133600" y="2667000"/>
            <a:chExt cx="73152" cy="73152"/>
          </a:xfrm>
        </p:grpSpPr>
        <p:sp>
          <p:nvSpPr>
            <p:cNvPr id="2123" name="Oval 2122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Rectangle 2123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25" name="Straight Connector 2124"/>
          <p:cNvCxnSpPr/>
          <p:nvPr/>
        </p:nvCxnSpPr>
        <p:spPr>
          <a:xfrm>
            <a:off x="843915" y="8813801"/>
            <a:ext cx="1920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6" name="Rectangle 2125"/>
          <p:cNvSpPr/>
          <p:nvPr/>
        </p:nvSpPr>
        <p:spPr>
          <a:xfrm>
            <a:off x="4637424" y="10312401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127" name="Straight Connector 2126"/>
          <p:cNvCxnSpPr/>
          <p:nvPr/>
        </p:nvCxnSpPr>
        <p:spPr>
          <a:xfrm rot="5400000">
            <a:off x="2948574" y="10412160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8" name="Straight Connector 2127"/>
          <p:cNvCxnSpPr/>
          <p:nvPr/>
        </p:nvCxnSpPr>
        <p:spPr>
          <a:xfrm rot="5400000">
            <a:off x="2661558" y="10362628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9" name="Straight Connector 2128"/>
          <p:cNvCxnSpPr/>
          <p:nvPr/>
        </p:nvCxnSpPr>
        <p:spPr>
          <a:xfrm>
            <a:off x="2700674" y="100107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0" name="Group 618"/>
          <p:cNvGrpSpPr/>
          <p:nvPr/>
        </p:nvGrpSpPr>
        <p:grpSpPr>
          <a:xfrm>
            <a:off x="3094374" y="9944101"/>
            <a:ext cx="192025" cy="135859"/>
            <a:chOff x="3215639" y="2057400"/>
            <a:chExt cx="192025" cy="135859"/>
          </a:xfrm>
        </p:grpSpPr>
        <p:sp>
          <p:nvSpPr>
            <p:cNvPr id="2131" name="Isosceles Triangle 2130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33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1986848" y="9964144"/>
            <a:ext cx="614854" cy="228600"/>
          </a:xfrm>
          <a:prstGeom prst="rect">
            <a:avLst/>
          </a:prstGeom>
          <a:noFill/>
        </p:spPr>
      </p:pic>
      <p:pic>
        <p:nvPicPr>
          <p:cNvPr id="2134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17718" y="9962389"/>
            <a:ext cx="658368" cy="219456"/>
          </a:xfrm>
          <a:prstGeom prst="rect">
            <a:avLst/>
          </a:prstGeom>
          <a:noFill/>
        </p:spPr>
      </p:pic>
      <p:cxnSp>
        <p:nvCxnSpPr>
          <p:cNvPr id="2135" name="Straight Connector 2134"/>
          <p:cNvCxnSpPr/>
          <p:nvPr/>
        </p:nvCxnSpPr>
        <p:spPr>
          <a:xfrm>
            <a:off x="1857081" y="9876286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/>
          <p:cNvCxnSpPr/>
          <p:nvPr/>
        </p:nvCxnSpPr>
        <p:spPr>
          <a:xfrm>
            <a:off x="1857081" y="10009634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Straight Connector 2136"/>
          <p:cNvCxnSpPr/>
          <p:nvPr/>
        </p:nvCxnSpPr>
        <p:spPr>
          <a:xfrm>
            <a:off x="1852318" y="10104886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Straight Connector 2137"/>
          <p:cNvCxnSpPr/>
          <p:nvPr/>
        </p:nvCxnSpPr>
        <p:spPr>
          <a:xfrm>
            <a:off x="1875174" y="10233471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/>
          <p:cNvCxnSpPr/>
          <p:nvPr/>
        </p:nvCxnSpPr>
        <p:spPr>
          <a:xfrm rot="5400000">
            <a:off x="1340202" y="100104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Connector 2139"/>
          <p:cNvCxnSpPr/>
          <p:nvPr/>
        </p:nvCxnSpPr>
        <p:spPr>
          <a:xfrm rot="5400000">
            <a:off x="1442655" y="100728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Straight Connector 2140"/>
          <p:cNvCxnSpPr/>
          <p:nvPr/>
        </p:nvCxnSpPr>
        <p:spPr>
          <a:xfrm rot="5400000">
            <a:off x="1545109" y="100104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Straight Connector 2141"/>
          <p:cNvCxnSpPr/>
          <p:nvPr/>
        </p:nvCxnSpPr>
        <p:spPr>
          <a:xfrm rot="5400000">
            <a:off x="1748562" y="9888386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/>
          <p:cNvCxnSpPr/>
          <p:nvPr/>
        </p:nvCxnSpPr>
        <p:spPr>
          <a:xfrm rot="5400000">
            <a:off x="1135294" y="100104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Straight Connector 2143"/>
          <p:cNvCxnSpPr/>
          <p:nvPr/>
        </p:nvCxnSpPr>
        <p:spPr>
          <a:xfrm rot="5400000">
            <a:off x="1237748" y="100728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Straight Connector 2144"/>
          <p:cNvCxnSpPr/>
          <p:nvPr/>
        </p:nvCxnSpPr>
        <p:spPr>
          <a:xfrm>
            <a:off x="1412260" y="10292382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/>
          <p:cNvCxnSpPr/>
          <p:nvPr/>
        </p:nvCxnSpPr>
        <p:spPr>
          <a:xfrm>
            <a:off x="1311294" y="9808428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Straight Connector 2146"/>
          <p:cNvCxnSpPr/>
          <p:nvPr/>
        </p:nvCxnSpPr>
        <p:spPr>
          <a:xfrm rot="5400000">
            <a:off x="1755123" y="1021502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8" name="Flowchart: Connector 2147"/>
          <p:cNvSpPr/>
          <p:nvPr/>
        </p:nvSpPr>
        <p:spPr>
          <a:xfrm>
            <a:off x="1830351" y="1007948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lowchart: Connector 2148"/>
          <p:cNvSpPr/>
          <p:nvPr/>
        </p:nvSpPr>
        <p:spPr>
          <a:xfrm>
            <a:off x="1832143" y="10214428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lowchart: Connector 2149"/>
          <p:cNvSpPr/>
          <p:nvPr/>
        </p:nvSpPr>
        <p:spPr>
          <a:xfrm>
            <a:off x="1830351" y="998601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lowchart: Connector 2150"/>
          <p:cNvSpPr/>
          <p:nvPr/>
        </p:nvSpPr>
        <p:spPr>
          <a:xfrm>
            <a:off x="1830351" y="9852472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2" name="Straight Connector 2151"/>
          <p:cNvCxnSpPr/>
          <p:nvPr/>
        </p:nvCxnSpPr>
        <p:spPr>
          <a:xfrm>
            <a:off x="2256174" y="9876287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Straight Connector 2152"/>
          <p:cNvCxnSpPr/>
          <p:nvPr/>
        </p:nvCxnSpPr>
        <p:spPr>
          <a:xfrm>
            <a:off x="2256174" y="10233472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" name="Straight Connector 2153"/>
          <p:cNvCxnSpPr/>
          <p:nvPr/>
        </p:nvCxnSpPr>
        <p:spPr>
          <a:xfrm>
            <a:off x="2332374" y="10104887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" name="Straight Connector 2154"/>
          <p:cNvCxnSpPr/>
          <p:nvPr/>
        </p:nvCxnSpPr>
        <p:spPr>
          <a:xfrm>
            <a:off x="2344753" y="10009635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Straight Connector 2155"/>
          <p:cNvCxnSpPr/>
          <p:nvPr/>
        </p:nvCxnSpPr>
        <p:spPr>
          <a:xfrm rot="5400000">
            <a:off x="2869203" y="10064497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7" name="Rectangle 2156"/>
          <p:cNvSpPr/>
          <p:nvPr/>
        </p:nvSpPr>
        <p:spPr>
          <a:xfrm rot="5400000">
            <a:off x="3433083" y="9717980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8" name="Group 605"/>
          <p:cNvGrpSpPr/>
          <p:nvPr/>
        </p:nvGrpSpPr>
        <p:grpSpPr>
          <a:xfrm>
            <a:off x="3418224" y="10325132"/>
            <a:ext cx="209550" cy="138120"/>
            <a:chOff x="2247900" y="5962650"/>
            <a:chExt cx="209550" cy="194309"/>
          </a:xfrm>
        </p:grpSpPr>
        <p:grpSp>
          <p:nvGrpSpPr>
            <p:cNvPr id="2159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162" name="Isosceles Triangle 2161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3" name="Straight Connector 2162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0" name="Straight Connector 2159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4" name="Rectangle 2163"/>
          <p:cNvSpPr/>
          <p:nvPr/>
        </p:nvSpPr>
        <p:spPr>
          <a:xfrm rot="5400000">
            <a:off x="3166510" y="103812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Rectangle 2164"/>
          <p:cNvSpPr/>
          <p:nvPr/>
        </p:nvSpPr>
        <p:spPr>
          <a:xfrm rot="5400000">
            <a:off x="2929969" y="103812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6" name="Straight Connector 2165"/>
          <p:cNvCxnSpPr/>
          <p:nvPr/>
        </p:nvCxnSpPr>
        <p:spPr>
          <a:xfrm rot="5400000">
            <a:off x="2554624" y="9639301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67" name="Group 288"/>
          <p:cNvGrpSpPr/>
          <p:nvPr/>
        </p:nvGrpSpPr>
        <p:grpSpPr>
          <a:xfrm>
            <a:off x="2965789" y="10072558"/>
            <a:ext cx="91440" cy="73152"/>
            <a:chOff x="6448425" y="3733800"/>
            <a:chExt cx="180975" cy="152400"/>
          </a:xfrm>
        </p:grpSpPr>
        <p:sp>
          <p:nvSpPr>
            <p:cNvPr id="2168" name="Oval 2167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70" name="Straight Connector 2169"/>
          <p:cNvCxnSpPr/>
          <p:nvPr/>
        </p:nvCxnSpPr>
        <p:spPr>
          <a:xfrm>
            <a:off x="2610504" y="9410701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1" name="Straight Connector 2170"/>
          <p:cNvCxnSpPr/>
          <p:nvPr/>
        </p:nvCxnSpPr>
        <p:spPr>
          <a:xfrm rot="5400000">
            <a:off x="3103900" y="9786938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2" name="Straight Connector 2171"/>
          <p:cNvCxnSpPr/>
          <p:nvPr/>
        </p:nvCxnSpPr>
        <p:spPr>
          <a:xfrm rot="5400000">
            <a:off x="4462229" y="10326625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3" name="Straight Connector 2172"/>
          <p:cNvCxnSpPr/>
          <p:nvPr/>
        </p:nvCxnSpPr>
        <p:spPr>
          <a:xfrm rot="5400000">
            <a:off x="4487178" y="10097834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4" name="Rectangle 2173"/>
          <p:cNvSpPr/>
          <p:nvPr/>
        </p:nvSpPr>
        <p:spPr>
          <a:xfrm rot="5400000">
            <a:off x="4935811" y="101513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/>
        </p:nvSpPr>
        <p:spPr>
          <a:xfrm rot="5400000">
            <a:off x="4678633" y="101513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6" name="Group 288"/>
          <p:cNvGrpSpPr/>
          <p:nvPr/>
        </p:nvGrpSpPr>
        <p:grpSpPr>
          <a:xfrm>
            <a:off x="3479171" y="9525005"/>
            <a:ext cx="85090" cy="73152"/>
            <a:chOff x="6448425" y="3733800"/>
            <a:chExt cx="168408" cy="152400"/>
          </a:xfrm>
        </p:grpSpPr>
        <p:sp>
          <p:nvSpPr>
            <p:cNvPr id="2177" name="Oval 2176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Rectangle 2177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9" name="Group 288"/>
          <p:cNvGrpSpPr/>
          <p:nvPr/>
        </p:nvGrpSpPr>
        <p:grpSpPr>
          <a:xfrm>
            <a:off x="4978737" y="9982205"/>
            <a:ext cx="91440" cy="73152"/>
            <a:chOff x="6448425" y="3733800"/>
            <a:chExt cx="180975" cy="152400"/>
          </a:xfrm>
        </p:grpSpPr>
        <p:sp>
          <p:nvSpPr>
            <p:cNvPr id="2180" name="Oval 2179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Rectangle 2180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82" name="Straight Connector 2181"/>
          <p:cNvCxnSpPr/>
          <p:nvPr/>
        </p:nvCxnSpPr>
        <p:spPr>
          <a:xfrm rot="5400000">
            <a:off x="4856181" y="1066990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83" name="Group 288"/>
          <p:cNvGrpSpPr/>
          <p:nvPr/>
        </p:nvGrpSpPr>
        <p:grpSpPr>
          <a:xfrm>
            <a:off x="3475374" y="10071105"/>
            <a:ext cx="91440" cy="73152"/>
            <a:chOff x="6448425" y="3733800"/>
            <a:chExt cx="180975" cy="152400"/>
          </a:xfrm>
        </p:grpSpPr>
        <p:sp>
          <p:nvSpPr>
            <p:cNvPr id="2184" name="Oval 2183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Rectangle 218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6" name="TextBox 2185"/>
          <p:cNvSpPr txBox="1"/>
          <p:nvPr/>
        </p:nvSpPr>
        <p:spPr>
          <a:xfrm>
            <a:off x="1179849" y="9410701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6</a:t>
            </a:r>
            <a:endParaRPr lang="en-US" sz="900" b="1" dirty="0"/>
          </a:p>
        </p:txBody>
      </p:sp>
      <p:sp>
        <p:nvSpPr>
          <p:cNvPr id="2187" name="TextBox 2186"/>
          <p:cNvSpPr txBox="1"/>
          <p:nvPr/>
        </p:nvSpPr>
        <p:spPr>
          <a:xfrm>
            <a:off x="2024399" y="9461501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188" name="TextBox 2187"/>
          <p:cNvSpPr txBox="1"/>
          <p:nvPr/>
        </p:nvSpPr>
        <p:spPr>
          <a:xfrm>
            <a:off x="2891174" y="97472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189" name="TextBox 2188"/>
          <p:cNvSpPr txBox="1"/>
          <p:nvPr/>
        </p:nvSpPr>
        <p:spPr>
          <a:xfrm rot="16200000">
            <a:off x="2665187" y="104507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190" name="TextBox 2189"/>
          <p:cNvSpPr txBox="1"/>
          <p:nvPr/>
        </p:nvSpPr>
        <p:spPr>
          <a:xfrm rot="16200000">
            <a:off x="2903313" y="104507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191" name="TextBox 2190"/>
          <p:cNvSpPr txBox="1"/>
          <p:nvPr/>
        </p:nvSpPr>
        <p:spPr>
          <a:xfrm rot="16200000">
            <a:off x="3294990" y="10271716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192" name="TextBox 2191"/>
          <p:cNvSpPr txBox="1"/>
          <p:nvPr/>
        </p:nvSpPr>
        <p:spPr>
          <a:xfrm rot="16200000">
            <a:off x="3170009" y="9662550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2194" name="Straight Connector 2193"/>
          <p:cNvCxnSpPr/>
          <p:nvPr/>
        </p:nvCxnSpPr>
        <p:spPr>
          <a:xfrm>
            <a:off x="3526808" y="9944101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5" name="Straight Connector 2194"/>
          <p:cNvCxnSpPr/>
          <p:nvPr/>
        </p:nvCxnSpPr>
        <p:spPr>
          <a:xfrm>
            <a:off x="4389774" y="10020301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6" name="Group 692"/>
          <p:cNvGrpSpPr/>
          <p:nvPr/>
        </p:nvGrpSpPr>
        <p:grpSpPr>
          <a:xfrm flipH="1">
            <a:off x="5240040" y="9950451"/>
            <a:ext cx="137157" cy="137160"/>
            <a:chOff x="304801" y="4233228"/>
            <a:chExt cx="147633" cy="230789"/>
          </a:xfrm>
        </p:grpSpPr>
        <p:sp>
          <p:nvSpPr>
            <p:cNvPr id="2197" name="Isosceles Triangle 2196"/>
            <p:cNvSpPr/>
            <p:nvPr/>
          </p:nvSpPr>
          <p:spPr>
            <a:xfrm rot="16200000" flipH="1">
              <a:off x="266697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8" name="Straight Connector 2197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9" name="Straight Connector 2198"/>
          <p:cNvCxnSpPr/>
          <p:nvPr/>
        </p:nvCxnSpPr>
        <p:spPr>
          <a:xfrm>
            <a:off x="2724487" y="10106027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Straight Connector 2199"/>
          <p:cNvCxnSpPr/>
          <p:nvPr/>
        </p:nvCxnSpPr>
        <p:spPr>
          <a:xfrm>
            <a:off x="622300" y="10718801"/>
            <a:ext cx="42793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2" name="Isosceles Triangle 2201"/>
          <p:cNvSpPr/>
          <p:nvPr/>
        </p:nvSpPr>
        <p:spPr>
          <a:xfrm rot="5400000">
            <a:off x="3938423" y="9774691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206" name="Straight Connector 2205"/>
          <p:cNvCxnSpPr/>
          <p:nvPr/>
        </p:nvCxnSpPr>
        <p:spPr>
          <a:xfrm>
            <a:off x="3978294" y="9944101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7" name="Group 184"/>
          <p:cNvGrpSpPr/>
          <p:nvPr/>
        </p:nvGrpSpPr>
        <p:grpSpPr>
          <a:xfrm>
            <a:off x="3978294" y="10057446"/>
            <a:ext cx="91440" cy="91440"/>
            <a:chOff x="3286125" y="1447800"/>
            <a:chExt cx="91440" cy="91440"/>
          </a:xfrm>
        </p:grpSpPr>
        <p:cxnSp>
          <p:nvCxnSpPr>
            <p:cNvPr id="2208" name="Straight Connector 2207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9" name="Straight Connector 2208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0" name="Rectangle 2209"/>
          <p:cNvSpPr/>
          <p:nvPr/>
        </p:nvSpPr>
        <p:spPr>
          <a:xfrm>
            <a:off x="4110374" y="9518651"/>
            <a:ext cx="38501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1" name="Straight Connector 2210"/>
          <p:cNvCxnSpPr/>
          <p:nvPr/>
        </p:nvCxnSpPr>
        <p:spPr>
          <a:xfrm>
            <a:off x="3328688" y="9553576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Straight Connector 2213"/>
          <p:cNvCxnSpPr/>
          <p:nvPr/>
        </p:nvCxnSpPr>
        <p:spPr>
          <a:xfrm>
            <a:off x="4763790" y="10627991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5" name="Group 636"/>
          <p:cNvGrpSpPr/>
          <p:nvPr/>
        </p:nvGrpSpPr>
        <p:grpSpPr>
          <a:xfrm>
            <a:off x="4692354" y="10347006"/>
            <a:ext cx="256031" cy="229879"/>
            <a:chOff x="2513451" y="2453641"/>
            <a:chExt cx="239273" cy="229879"/>
          </a:xfrm>
        </p:grpSpPr>
        <p:grpSp>
          <p:nvGrpSpPr>
            <p:cNvPr id="2216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220" name="Isosceles Triangle 2219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1" name="Straight Connector 2220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7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2218" name="Straight Arrow Connector 2217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9" name="Straight Arrow Connector 2218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2" name="Group 643"/>
          <p:cNvGrpSpPr/>
          <p:nvPr/>
        </p:nvGrpSpPr>
        <p:grpSpPr>
          <a:xfrm>
            <a:off x="4950667" y="10347006"/>
            <a:ext cx="268732" cy="236223"/>
            <a:chOff x="2513451" y="2453641"/>
            <a:chExt cx="251143" cy="236223"/>
          </a:xfrm>
        </p:grpSpPr>
        <p:grpSp>
          <p:nvGrpSpPr>
            <p:cNvPr id="2223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227" name="Isosceles Triangle 2226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8" name="Straight Connector 2227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4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2225" name="Straight Arrow Connector 2224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6" name="Straight Arrow Connector 2225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9" name="TextBox 2228"/>
          <p:cNvSpPr txBox="1"/>
          <p:nvPr/>
        </p:nvSpPr>
        <p:spPr>
          <a:xfrm rot="16200000">
            <a:off x="4417033" y="100856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230" name="TextBox 2229"/>
          <p:cNvSpPr txBox="1"/>
          <p:nvPr/>
        </p:nvSpPr>
        <p:spPr>
          <a:xfrm rot="16200000">
            <a:off x="4677383" y="100983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231" name="TextBox 2230"/>
          <p:cNvSpPr txBox="1"/>
          <p:nvPr/>
        </p:nvSpPr>
        <p:spPr>
          <a:xfrm rot="16200000">
            <a:off x="4311716" y="103587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2232" name="TextBox 2231"/>
          <p:cNvSpPr txBox="1"/>
          <p:nvPr/>
        </p:nvSpPr>
        <p:spPr>
          <a:xfrm rot="16200000">
            <a:off x="5032983" y="103587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2233" name="TextBox 2232"/>
          <p:cNvSpPr txBox="1"/>
          <p:nvPr/>
        </p:nvSpPr>
        <p:spPr>
          <a:xfrm>
            <a:off x="5037474" y="98107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2234" name="Straight Connector 2233"/>
          <p:cNvCxnSpPr/>
          <p:nvPr/>
        </p:nvCxnSpPr>
        <p:spPr>
          <a:xfrm>
            <a:off x="1088898" y="9410701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5" name="Straight Connector 2234"/>
          <p:cNvCxnSpPr/>
          <p:nvPr/>
        </p:nvCxnSpPr>
        <p:spPr>
          <a:xfrm rot="5400000">
            <a:off x="2634615" y="10367011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36" name="Group 388"/>
          <p:cNvGrpSpPr/>
          <p:nvPr/>
        </p:nvGrpSpPr>
        <p:grpSpPr>
          <a:xfrm>
            <a:off x="1028446" y="10464801"/>
            <a:ext cx="73152" cy="73152"/>
            <a:chOff x="2133600" y="2667000"/>
            <a:chExt cx="73152" cy="73152"/>
          </a:xfrm>
        </p:grpSpPr>
        <p:sp>
          <p:nvSpPr>
            <p:cNvPr id="2237" name="Oval 2236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8" name="Rectangle 2237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39" name="Straight Connector 2238"/>
          <p:cNvCxnSpPr/>
          <p:nvPr/>
        </p:nvCxnSpPr>
        <p:spPr>
          <a:xfrm>
            <a:off x="838200" y="10502901"/>
            <a:ext cx="1920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0" name="Rectangle 2239"/>
          <p:cNvSpPr/>
          <p:nvPr/>
        </p:nvSpPr>
        <p:spPr>
          <a:xfrm>
            <a:off x="4637424" y="11976101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241" name="Straight Connector 2240"/>
          <p:cNvCxnSpPr/>
          <p:nvPr/>
        </p:nvCxnSpPr>
        <p:spPr>
          <a:xfrm rot="5400000">
            <a:off x="2948574" y="12075860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2" name="Straight Connector 2241"/>
          <p:cNvCxnSpPr/>
          <p:nvPr/>
        </p:nvCxnSpPr>
        <p:spPr>
          <a:xfrm rot="5400000">
            <a:off x="2661558" y="12026328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3" name="Straight Connector 2242"/>
          <p:cNvCxnSpPr/>
          <p:nvPr/>
        </p:nvCxnSpPr>
        <p:spPr>
          <a:xfrm>
            <a:off x="2700674" y="116744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4" name="Group 618"/>
          <p:cNvGrpSpPr/>
          <p:nvPr/>
        </p:nvGrpSpPr>
        <p:grpSpPr>
          <a:xfrm>
            <a:off x="3094374" y="11607801"/>
            <a:ext cx="192025" cy="135859"/>
            <a:chOff x="3215639" y="2057400"/>
            <a:chExt cx="192025" cy="135859"/>
          </a:xfrm>
        </p:grpSpPr>
        <p:sp>
          <p:nvSpPr>
            <p:cNvPr id="2245" name="Isosceles Triangle 2244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6" name="Oval 2245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47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1986848" y="11627844"/>
            <a:ext cx="614854" cy="228600"/>
          </a:xfrm>
          <a:prstGeom prst="rect">
            <a:avLst/>
          </a:prstGeom>
          <a:noFill/>
        </p:spPr>
      </p:pic>
      <p:pic>
        <p:nvPicPr>
          <p:cNvPr id="2248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17718" y="11626089"/>
            <a:ext cx="658368" cy="219456"/>
          </a:xfrm>
          <a:prstGeom prst="rect">
            <a:avLst/>
          </a:prstGeom>
          <a:noFill/>
        </p:spPr>
      </p:pic>
      <p:cxnSp>
        <p:nvCxnSpPr>
          <p:cNvPr id="2249" name="Straight Connector 2248"/>
          <p:cNvCxnSpPr/>
          <p:nvPr/>
        </p:nvCxnSpPr>
        <p:spPr>
          <a:xfrm>
            <a:off x="1857081" y="11539986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0" name="Straight Connector 2249"/>
          <p:cNvCxnSpPr/>
          <p:nvPr/>
        </p:nvCxnSpPr>
        <p:spPr>
          <a:xfrm>
            <a:off x="1857081" y="11673334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Straight Connector 2250"/>
          <p:cNvCxnSpPr/>
          <p:nvPr/>
        </p:nvCxnSpPr>
        <p:spPr>
          <a:xfrm>
            <a:off x="1852318" y="11768586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Straight Connector 2251"/>
          <p:cNvCxnSpPr/>
          <p:nvPr/>
        </p:nvCxnSpPr>
        <p:spPr>
          <a:xfrm>
            <a:off x="1875174" y="11897171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" name="Straight Connector 2252"/>
          <p:cNvCxnSpPr/>
          <p:nvPr/>
        </p:nvCxnSpPr>
        <p:spPr>
          <a:xfrm rot="5400000">
            <a:off x="1340202" y="116741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4" name="Straight Connector 2253"/>
          <p:cNvCxnSpPr/>
          <p:nvPr/>
        </p:nvCxnSpPr>
        <p:spPr>
          <a:xfrm rot="5400000">
            <a:off x="1442655" y="117365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5" name="Straight Connector 2254"/>
          <p:cNvCxnSpPr/>
          <p:nvPr/>
        </p:nvCxnSpPr>
        <p:spPr>
          <a:xfrm rot="5400000">
            <a:off x="1545109" y="116741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6" name="Straight Connector 2255"/>
          <p:cNvCxnSpPr/>
          <p:nvPr/>
        </p:nvCxnSpPr>
        <p:spPr>
          <a:xfrm rot="5400000">
            <a:off x="1748562" y="11552086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Straight Connector 2256"/>
          <p:cNvCxnSpPr/>
          <p:nvPr/>
        </p:nvCxnSpPr>
        <p:spPr>
          <a:xfrm rot="5400000">
            <a:off x="1135294" y="116741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Straight Connector 2257"/>
          <p:cNvCxnSpPr/>
          <p:nvPr/>
        </p:nvCxnSpPr>
        <p:spPr>
          <a:xfrm rot="5400000">
            <a:off x="1237748" y="117365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9" name="Straight Connector 2258"/>
          <p:cNvCxnSpPr/>
          <p:nvPr/>
        </p:nvCxnSpPr>
        <p:spPr>
          <a:xfrm>
            <a:off x="1412260" y="11956082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0" name="Straight Connector 2259"/>
          <p:cNvCxnSpPr/>
          <p:nvPr/>
        </p:nvCxnSpPr>
        <p:spPr>
          <a:xfrm>
            <a:off x="1311294" y="11472128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1" name="Straight Connector 2260"/>
          <p:cNvCxnSpPr/>
          <p:nvPr/>
        </p:nvCxnSpPr>
        <p:spPr>
          <a:xfrm rot="5400000">
            <a:off x="1755123" y="1187872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2" name="Flowchart: Connector 2261"/>
          <p:cNvSpPr/>
          <p:nvPr/>
        </p:nvSpPr>
        <p:spPr>
          <a:xfrm>
            <a:off x="1830351" y="1174318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3" name="Flowchart: Connector 2262"/>
          <p:cNvSpPr/>
          <p:nvPr/>
        </p:nvSpPr>
        <p:spPr>
          <a:xfrm>
            <a:off x="1832143" y="11878128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4" name="Flowchart: Connector 2263"/>
          <p:cNvSpPr/>
          <p:nvPr/>
        </p:nvSpPr>
        <p:spPr>
          <a:xfrm>
            <a:off x="1830351" y="1164971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5" name="Flowchart: Connector 2264"/>
          <p:cNvSpPr/>
          <p:nvPr/>
        </p:nvSpPr>
        <p:spPr>
          <a:xfrm>
            <a:off x="1830351" y="11516172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6" name="Straight Connector 2265"/>
          <p:cNvCxnSpPr/>
          <p:nvPr/>
        </p:nvCxnSpPr>
        <p:spPr>
          <a:xfrm>
            <a:off x="2256174" y="11539987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7" name="Straight Connector 2266"/>
          <p:cNvCxnSpPr/>
          <p:nvPr/>
        </p:nvCxnSpPr>
        <p:spPr>
          <a:xfrm>
            <a:off x="2256174" y="11897172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8" name="Straight Connector 2267"/>
          <p:cNvCxnSpPr/>
          <p:nvPr/>
        </p:nvCxnSpPr>
        <p:spPr>
          <a:xfrm>
            <a:off x="2332374" y="11768587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9" name="Straight Connector 2268"/>
          <p:cNvCxnSpPr/>
          <p:nvPr/>
        </p:nvCxnSpPr>
        <p:spPr>
          <a:xfrm>
            <a:off x="2344753" y="11673335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0" name="Straight Connector 2269"/>
          <p:cNvCxnSpPr/>
          <p:nvPr/>
        </p:nvCxnSpPr>
        <p:spPr>
          <a:xfrm rot="5400000">
            <a:off x="2869203" y="11728197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1" name="Rectangle 2270"/>
          <p:cNvSpPr/>
          <p:nvPr/>
        </p:nvSpPr>
        <p:spPr>
          <a:xfrm rot="5400000">
            <a:off x="3433083" y="11381680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2" name="Group 605"/>
          <p:cNvGrpSpPr/>
          <p:nvPr/>
        </p:nvGrpSpPr>
        <p:grpSpPr>
          <a:xfrm>
            <a:off x="3418224" y="11988832"/>
            <a:ext cx="209550" cy="138120"/>
            <a:chOff x="2247900" y="5962650"/>
            <a:chExt cx="209550" cy="194309"/>
          </a:xfrm>
        </p:grpSpPr>
        <p:grpSp>
          <p:nvGrpSpPr>
            <p:cNvPr id="2273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276" name="Isosceles Triangle 227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77" name="Straight Connector 227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74" name="Straight Connector 2273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5" name="Straight Connector 2274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8" name="Rectangle 2277"/>
          <p:cNvSpPr/>
          <p:nvPr/>
        </p:nvSpPr>
        <p:spPr>
          <a:xfrm rot="5400000">
            <a:off x="3166510" y="120449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9" name="Rectangle 2278"/>
          <p:cNvSpPr/>
          <p:nvPr/>
        </p:nvSpPr>
        <p:spPr>
          <a:xfrm rot="5400000">
            <a:off x="2929969" y="120449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0" name="Straight Connector 2279"/>
          <p:cNvCxnSpPr/>
          <p:nvPr/>
        </p:nvCxnSpPr>
        <p:spPr>
          <a:xfrm rot="5400000">
            <a:off x="2554624" y="11303001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81" name="Group 288"/>
          <p:cNvGrpSpPr/>
          <p:nvPr/>
        </p:nvGrpSpPr>
        <p:grpSpPr>
          <a:xfrm>
            <a:off x="2965789" y="11736258"/>
            <a:ext cx="91440" cy="73152"/>
            <a:chOff x="6448425" y="3733800"/>
            <a:chExt cx="180975" cy="152400"/>
          </a:xfrm>
        </p:grpSpPr>
        <p:sp>
          <p:nvSpPr>
            <p:cNvPr id="2282" name="Oval 2281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3" name="Rectangle 2282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84" name="Straight Connector 2283"/>
          <p:cNvCxnSpPr/>
          <p:nvPr/>
        </p:nvCxnSpPr>
        <p:spPr>
          <a:xfrm>
            <a:off x="2610504" y="11074401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 rot="5400000">
            <a:off x="3103900" y="11450638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 rot="5400000">
            <a:off x="4462229" y="11990325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 rot="5400000">
            <a:off x="4487178" y="11761534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8" name="Rectangle 2287"/>
          <p:cNvSpPr/>
          <p:nvPr/>
        </p:nvSpPr>
        <p:spPr>
          <a:xfrm rot="5400000">
            <a:off x="4935811" y="118150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9" name="Rectangle 2288"/>
          <p:cNvSpPr/>
          <p:nvPr/>
        </p:nvSpPr>
        <p:spPr>
          <a:xfrm rot="5400000">
            <a:off x="4678633" y="118150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0" name="Group 288"/>
          <p:cNvGrpSpPr/>
          <p:nvPr/>
        </p:nvGrpSpPr>
        <p:grpSpPr>
          <a:xfrm>
            <a:off x="3479171" y="11188705"/>
            <a:ext cx="85090" cy="73152"/>
            <a:chOff x="6448425" y="3733800"/>
            <a:chExt cx="168408" cy="152400"/>
          </a:xfrm>
        </p:grpSpPr>
        <p:sp>
          <p:nvSpPr>
            <p:cNvPr id="2291" name="Oval 2290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2" name="Rectangle 229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3" name="Group 288"/>
          <p:cNvGrpSpPr/>
          <p:nvPr/>
        </p:nvGrpSpPr>
        <p:grpSpPr>
          <a:xfrm>
            <a:off x="4978737" y="11645905"/>
            <a:ext cx="91440" cy="73152"/>
            <a:chOff x="6448425" y="3733800"/>
            <a:chExt cx="180975" cy="152400"/>
          </a:xfrm>
        </p:grpSpPr>
        <p:sp>
          <p:nvSpPr>
            <p:cNvPr id="2294" name="Oval 2293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5" name="Rectangle 229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96" name="Straight Connector 2295"/>
          <p:cNvCxnSpPr/>
          <p:nvPr/>
        </p:nvCxnSpPr>
        <p:spPr>
          <a:xfrm rot="5400000">
            <a:off x="4856181" y="1233360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97" name="Group 288"/>
          <p:cNvGrpSpPr/>
          <p:nvPr/>
        </p:nvGrpSpPr>
        <p:grpSpPr>
          <a:xfrm>
            <a:off x="3475374" y="11734805"/>
            <a:ext cx="91440" cy="73152"/>
            <a:chOff x="6448425" y="3733800"/>
            <a:chExt cx="180975" cy="152400"/>
          </a:xfrm>
        </p:grpSpPr>
        <p:sp>
          <p:nvSpPr>
            <p:cNvPr id="2298" name="Oval 2297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9" name="Rectangle 2298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00" name="TextBox 2299"/>
          <p:cNvSpPr txBox="1"/>
          <p:nvPr/>
        </p:nvSpPr>
        <p:spPr>
          <a:xfrm>
            <a:off x="1179849" y="11086069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7</a:t>
            </a:r>
            <a:endParaRPr lang="en-US" sz="900" b="1" dirty="0"/>
          </a:p>
        </p:txBody>
      </p:sp>
      <p:sp>
        <p:nvSpPr>
          <p:cNvPr id="2301" name="TextBox 2300"/>
          <p:cNvSpPr txBox="1"/>
          <p:nvPr/>
        </p:nvSpPr>
        <p:spPr>
          <a:xfrm>
            <a:off x="2024399" y="11125201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302" name="TextBox 2301"/>
          <p:cNvSpPr txBox="1"/>
          <p:nvPr/>
        </p:nvSpPr>
        <p:spPr>
          <a:xfrm>
            <a:off x="2891174" y="114109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303" name="TextBox 2302"/>
          <p:cNvSpPr txBox="1"/>
          <p:nvPr/>
        </p:nvSpPr>
        <p:spPr>
          <a:xfrm rot="16200000">
            <a:off x="2665187" y="121144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304" name="TextBox 2303"/>
          <p:cNvSpPr txBox="1"/>
          <p:nvPr/>
        </p:nvSpPr>
        <p:spPr>
          <a:xfrm rot="16200000">
            <a:off x="2903313" y="121144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305" name="TextBox 2304"/>
          <p:cNvSpPr txBox="1"/>
          <p:nvPr/>
        </p:nvSpPr>
        <p:spPr>
          <a:xfrm rot="16200000">
            <a:off x="3294990" y="11935416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306" name="TextBox 2305"/>
          <p:cNvSpPr txBox="1"/>
          <p:nvPr/>
        </p:nvSpPr>
        <p:spPr>
          <a:xfrm rot="16200000">
            <a:off x="3170009" y="11326250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2308" name="Straight Connector 2307"/>
          <p:cNvCxnSpPr/>
          <p:nvPr/>
        </p:nvCxnSpPr>
        <p:spPr>
          <a:xfrm>
            <a:off x="3526808" y="11607801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4389774" y="11684001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0" name="Group 692"/>
          <p:cNvGrpSpPr/>
          <p:nvPr/>
        </p:nvGrpSpPr>
        <p:grpSpPr>
          <a:xfrm flipH="1">
            <a:off x="5259089" y="11614151"/>
            <a:ext cx="137160" cy="137160"/>
            <a:chOff x="304801" y="4233228"/>
            <a:chExt cx="147636" cy="230789"/>
          </a:xfrm>
        </p:grpSpPr>
        <p:sp>
          <p:nvSpPr>
            <p:cNvPr id="2311" name="Isosceles Triangle 2310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2" name="Straight Connector 2311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3" name="Straight Connector 2312"/>
          <p:cNvCxnSpPr/>
          <p:nvPr/>
        </p:nvCxnSpPr>
        <p:spPr>
          <a:xfrm>
            <a:off x="2724487" y="11769727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622300" y="12382501"/>
            <a:ext cx="42793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6" name="Isosceles Triangle 2315"/>
          <p:cNvSpPr/>
          <p:nvPr/>
        </p:nvSpPr>
        <p:spPr>
          <a:xfrm rot="5400000">
            <a:off x="3938423" y="11438391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320" name="Straight Connector 2319"/>
          <p:cNvCxnSpPr/>
          <p:nvPr/>
        </p:nvCxnSpPr>
        <p:spPr>
          <a:xfrm>
            <a:off x="3978294" y="11607801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1" name="Group 184"/>
          <p:cNvGrpSpPr/>
          <p:nvPr/>
        </p:nvGrpSpPr>
        <p:grpSpPr>
          <a:xfrm>
            <a:off x="3978294" y="11721146"/>
            <a:ext cx="91440" cy="91440"/>
            <a:chOff x="3286125" y="1447800"/>
            <a:chExt cx="91440" cy="91440"/>
          </a:xfrm>
        </p:grpSpPr>
        <p:cxnSp>
          <p:nvCxnSpPr>
            <p:cNvPr id="2322" name="Straight Connector 2321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3" name="Straight Connector 2322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4" name="Straight Connector 2323"/>
          <p:cNvCxnSpPr/>
          <p:nvPr/>
        </p:nvCxnSpPr>
        <p:spPr>
          <a:xfrm>
            <a:off x="3328688" y="11217276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5" name="TextBox 2324"/>
          <p:cNvSpPr txBox="1"/>
          <p:nvPr/>
        </p:nvSpPr>
        <p:spPr>
          <a:xfrm>
            <a:off x="2935599" y="115125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2326" name="TextBox 2325"/>
          <p:cNvSpPr txBox="1"/>
          <p:nvPr/>
        </p:nvSpPr>
        <p:spPr>
          <a:xfrm>
            <a:off x="3183274" y="115125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6</a:t>
            </a:r>
            <a:endParaRPr lang="en-US" sz="700" b="1" dirty="0"/>
          </a:p>
        </p:txBody>
      </p:sp>
      <p:cxnSp>
        <p:nvCxnSpPr>
          <p:cNvPr id="2327" name="Straight Connector 2326"/>
          <p:cNvCxnSpPr/>
          <p:nvPr/>
        </p:nvCxnSpPr>
        <p:spPr>
          <a:xfrm>
            <a:off x="4763790" y="12291691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8" name="Group 636"/>
          <p:cNvGrpSpPr/>
          <p:nvPr/>
        </p:nvGrpSpPr>
        <p:grpSpPr>
          <a:xfrm>
            <a:off x="4692354" y="12010706"/>
            <a:ext cx="256031" cy="229879"/>
            <a:chOff x="2513451" y="2453641"/>
            <a:chExt cx="239273" cy="229879"/>
          </a:xfrm>
        </p:grpSpPr>
        <p:grpSp>
          <p:nvGrpSpPr>
            <p:cNvPr id="2329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333" name="Isosceles Triangle 2332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4" name="Straight Connector 2333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0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2331" name="Straight Arrow Connector 2330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2" name="Straight Arrow Connector 2331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35" name="Group 643"/>
          <p:cNvGrpSpPr/>
          <p:nvPr/>
        </p:nvGrpSpPr>
        <p:grpSpPr>
          <a:xfrm>
            <a:off x="4950667" y="12010706"/>
            <a:ext cx="268732" cy="236223"/>
            <a:chOff x="2513451" y="2453641"/>
            <a:chExt cx="251143" cy="236223"/>
          </a:xfrm>
        </p:grpSpPr>
        <p:grpSp>
          <p:nvGrpSpPr>
            <p:cNvPr id="2336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340" name="Isosceles Triangle 2339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1" name="Straight Connector 2340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7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2338" name="Straight Arrow Connector 2337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9" name="Straight Arrow Connector 2338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2" name="TextBox 2341"/>
          <p:cNvSpPr txBox="1"/>
          <p:nvPr/>
        </p:nvSpPr>
        <p:spPr>
          <a:xfrm rot="16200000">
            <a:off x="4417033" y="117493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343" name="TextBox 2342"/>
          <p:cNvSpPr txBox="1"/>
          <p:nvPr/>
        </p:nvSpPr>
        <p:spPr>
          <a:xfrm rot="16200000">
            <a:off x="4677383" y="117620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344" name="TextBox 2343"/>
          <p:cNvSpPr txBox="1"/>
          <p:nvPr/>
        </p:nvSpPr>
        <p:spPr>
          <a:xfrm rot="16200000">
            <a:off x="4311716" y="120224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2345" name="TextBox 2344"/>
          <p:cNvSpPr txBox="1"/>
          <p:nvPr/>
        </p:nvSpPr>
        <p:spPr>
          <a:xfrm rot="16200000">
            <a:off x="5032983" y="120224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2346" name="TextBox 2345"/>
          <p:cNvSpPr txBox="1"/>
          <p:nvPr/>
        </p:nvSpPr>
        <p:spPr>
          <a:xfrm>
            <a:off x="5037474" y="114744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2347" name="Straight Connector 2346"/>
          <p:cNvCxnSpPr/>
          <p:nvPr/>
        </p:nvCxnSpPr>
        <p:spPr>
          <a:xfrm>
            <a:off x="1060323" y="11074401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8" name="Straight Connector 2347"/>
          <p:cNvCxnSpPr/>
          <p:nvPr/>
        </p:nvCxnSpPr>
        <p:spPr>
          <a:xfrm rot="5400000">
            <a:off x="2636539" y="12021186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49" name="Group 388"/>
          <p:cNvGrpSpPr/>
          <p:nvPr/>
        </p:nvGrpSpPr>
        <p:grpSpPr>
          <a:xfrm>
            <a:off x="1028446" y="12128501"/>
            <a:ext cx="73152" cy="73152"/>
            <a:chOff x="2133600" y="2667000"/>
            <a:chExt cx="73152" cy="73152"/>
          </a:xfrm>
        </p:grpSpPr>
        <p:sp>
          <p:nvSpPr>
            <p:cNvPr id="2350" name="Oval 2349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1" name="Rectangle 2350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52" name="Straight Connector 2351"/>
          <p:cNvCxnSpPr/>
          <p:nvPr/>
        </p:nvCxnSpPr>
        <p:spPr>
          <a:xfrm>
            <a:off x="846963" y="12166601"/>
            <a:ext cx="1920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3" name="Rectangle 2352"/>
          <p:cNvSpPr/>
          <p:nvPr/>
        </p:nvSpPr>
        <p:spPr>
          <a:xfrm>
            <a:off x="4640472" y="13665201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354" name="Straight Connector 2353"/>
          <p:cNvCxnSpPr/>
          <p:nvPr/>
        </p:nvCxnSpPr>
        <p:spPr>
          <a:xfrm rot="5400000">
            <a:off x="2951622" y="13764960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5" name="Straight Connector 2354"/>
          <p:cNvCxnSpPr/>
          <p:nvPr/>
        </p:nvCxnSpPr>
        <p:spPr>
          <a:xfrm rot="5400000">
            <a:off x="2664606" y="13715428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6" name="Straight Connector 2355"/>
          <p:cNvCxnSpPr/>
          <p:nvPr/>
        </p:nvCxnSpPr>
        <p:spPr>
          <a:xfrm>
            <a:off x="2703722" y="133635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" name="Group 618"/>
          <p:cNvGrpSpPr/>
          <p:nvPr/>
        </p:nvGrpSpPr>
        <p:grpSpPr>
          <a:xfrm>
            <a:off x="3097422" y="13296901"/>
            <a:ext cx="192025" cy="135859"/>
            <a:chOff x="3215639" y="2057400"/>
            <a:chExt cx="192025" cy="135859"/>
          </a:xfrm>
        </p:grpSpPr>
        <p:sp>
          <p:nvSpPr>
            <p:cNvPr id="2358" name="Isosceles Triangle 2357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9" name="Oval 2358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60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1989896" y="13316944"/>
            <a:ext cx="614854" cy="228600"/>
          </a:xfrm>
          <a:prstGeom prst="rect">
            <a:avLst/>
          </a:prstGeom>
          <a:noFill/>
        </p:spPr>
      </p:pic>
      <p:pic>
        <p:nvPicPr>
          <p:cNvPr id="2361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20766" y="13315189"/>
            <a:ext cx="658368" cy="219456"/>
          </a:xfrm>
          <a:prstGeom prst="rect">
            <a:avLst/>
          </a:prstGeom>
          <a:noFill/>
        </p:spPr>
      </p:pic>
      <p:cxnSp>
        <p:nvCxnSpPr>
          <p:cNvPr id="2362" name="Straight Connector 2361"/>
          <p:cNvCxnSpPr/>
          <p:nvPr/>
        </p:nvCxnSpPr>
        <p:spPr>
          <a:xfrm>
            <a:off x="1860129" y="13229086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3" name="Straight Connector 2362"/>
          <p:cNvCxnSpPr/>
          <p:nvPr/>
        </p:nvCxnSpPr>
        <p:spPr>
          <a:xfrm>
            <a:off x="1860129" y="13362434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4" name="Straight Connector 2363"/>
          <p:cNvCxnSpPr/>
          <p:nvPr/>
        </p:nvCxnSpPr>
        <p:spPr>
          <a:xfrm>
            <a:off x="1855366" y="13457686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5" name="Straight Connector 2364"/>
          <p:cNvCxnSpPr/>
          <p:nvPr/>
        </p:nvCxnSpPr>
        <p:spPr>
          <a:xfrm>
            <a:off x="1878222" y="13586271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6" name="Straight Connector 2365"/>
          <p:cNvCxnSpPr/>
          <p:nvPr/>
        </p:nvCxnSpPr>
        <p:spPr>
          <a:xfrm rot="5400000">
            <a:off x="1343250" y="133632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7" name="Straight Connector 2366"/>
          <p:cNvCxnSpPr/>
          <p:nvPr/>
        </p:nvCxnSpPr>
        <p:spPr>
          <a:xfrm rot="5400000">
            <a:off x="1445703" y="134256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8" name="Straight Connector 2367"/>
          <p:cNvCxnSpPr/>
          <p:nvPr/>
        </p:nvCxnSpPr>
        <p:spPr>
          <a:xfrm rot="5400000">
            <a:off x="1548157" y="133632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Straight Connector 2368"/>
          <p:cNvCxnSpPr/>
          <p:nvPr/>
        </p:nvCxnSpPr>
        <p:spPr>
          <a:xfrm rot="5400000">
            <a:off x="1751610" y="13241186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0" name="Straight Connector 2369"/>
          <p:cNvCxnSpPr/>
          <p:nvPr/>
        </p:nvCxnSpPr>
        <p:spPr>
          <a:xfrm rot="5400000">
            <a:off x="1138342" y="133632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" name="Straight Connector 2370"/>
          <p:cNvCxnSpPr/>
          <p:nvPr/>
        </p:nvCxnSpPr>
        <p:spPr>
          <a:xfrm rot="5400000">
            <a:off x="1240796" y="134256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2" name="Straight Connector 2371"/>
          <p:cNvCxnSpPr/>
          <p:nvPr/>
        </p:nvCxnSpPr>
        <p:spPr>
          <a:xfrm>
            <a:off x="1415308" y="13645182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Straight Connector 2372"/>
          <p:cNvCxnSpPr/>
          <p:nvPr/>
        </p:nvCxnSpPr>
        <p:spPr>
          <a:xfrm>
            <a:off x="1314342" y="13161228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Straight Connector 2373"/>
          <p:cNvCxnSpPr/>
          <p:nvPr/>
        </p:nvCxnSpPr>
        <p:spPr>
          <a:xfrm rot="5400000">
            <a:off x="1758171" y="1356782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5" name="Flowchart: Connector 2374"/>
          <p:cNvSpPr/>
          <p:nvPr/>
        </p:nvSpPr>
        <p:spPr>
          <a:xfrm>
            <a:off x="1833399" y="1343228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6" name="Flowchart: Connector 2375"/>
          <p:cNvSpPr/>
          <p:nvPr/>
        </p:nvSpPr>
        <p:spPr>
          <a:xfrm>
            <a:off x="1835191" y="13567228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7" name="Flowchart: Connector 2376"/>
          <p:cNvSpPr/>
          <p:nvPr/>
        </p:nvSpPr>
        <p:spPr>
          <a:xfrm>
            <a:off x="1833399" y="1333881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8" name="Flowchart: Connector 2377"/>
          <p:cNvSpPr/>
          <p:nvPr/>
        </p:nvSpPr>
        <p:spPr>
          <a:xfrm>
            <a:off x="1833399" y="13205272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9" name="Straight Connector 2378"/>
          <p:cNvCxnSpPr/>
          <p:nvPr/>
        </p:nvCxnSpPr>
        <p:spPr>
          <a:xfrm>
            <a:off x="2259222" y="13229087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0" name="Straight Connector 2379"/>
          <p:cNvCxnSpPr/>
          <p:nvPr/>
        </p:nvCxnSpPr>
        <p:spPr>
          <a:xfrm>
            <a:off x="2259222" y="13586272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1" name="Straight Connector 2380"/>
          <p:cNvCxnSpPr/>
          <p:nvPr/>
        </p:nvCxnSpPr>
        <p:spPr>
          <a:xfrm>
            <a:off x="2335422" y="13457687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2" name="Straight Connector 2381"/>
          <p:cNvCxnSpPr/>
          <p:nvPr/>
        </p:nvCxnSpPr>
        <p:spPr>
          <a:xfrm>
            <a:off x="2347801" y="13362435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3" name="Straight Connector 2382"/>
          <p:cNvCxnSpPr/>
          <p:nvPr/>
        </p:nvCxnSpPr>
        <p:spPr>
          <a:xfrm rot="5400000">
            <a:off x="2872251" y="13417297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4" name="Rectangle 2383"/>
          <p:cNvSpPr/>
          <p:nvPr/>
        </p:nvSpPr>
        <p:spPr>
          <a:xfrm rot="5400000">
            <a:off x="3436131" y="13070780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5" name="Group 605"/>
          <p:cNvGrpSpPr/>
          <p:nvPr/>
        </p:nvGrpSpPr>
        <p:grpSpPr>
          <a:xfrm>
            <a:off x="3421272" y="13677932"/>
            <a:ext cx="209550" cy="138120"/>
            <a:chOff x="2247900" y="5962650"/>
            <a:chExt cx="209550" cy="194309"/>
          </a:xfrm>
        </p:grpSpPr>
        <p:grpSp>
          <p:nvGrpSpPr>
            <p:cNvPr id="2386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389" name="Isosceles Triangle 2388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0" name="Straight Connector 238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7" name="Straight Connector 2386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8" name="Straight Connector 2387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1" name="Rectangle 2390"/>
          <p:cNvSpPr/>
          <p:nvPr/>
        </p:nvSpPr>
        <p:spPr>
          <a:xfrm rot="5400000">
            <a:off x="3169558" y="137340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2" name="Rectangle 2391"/>
          <p:cNvSpPr/>
          <p:nvPr/>
        </p:nvSpPr>
        <p:spPr>
          <a:xfrm rot="5400000">
            <a:off x="2933017" y="137340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3" name="Straight Connector 2392"/>
          <p:cNvCxnSpPr/>
          <p:nvPr/>
        </p:nvCxnSpPr>
        <p:spPr>
          <a:xfrm rot="5400000">
            <a:off x="2557672" y="12992101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94" name="Group 288"/>
          <p:cNvGrpSpPr/>
          <p:nvPr/>
        </p:nvGrpSpPr>
        <p:grpSpPr>
          <a:xfrm>
            <a:off x="2968837" y="13425358"/>
            <a:ext cx="91440" cy="73152"/>
            <a:chOff x="6448425" y="3733800"/>
            <a:chExt cx="180975" cy="152400"/>
          </a:xfrm>
        </p:grpSpPr>
        <p:sp>
          <p:nvSpPr>
            <p:cNvPr id="2395" name="Oval 2394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6" name="Rectangle 2395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7" name="Straight Connector 2396"/>
          <p:cNvCxnSpPr/>
          <p:nvPr/>
        </p:nvCxnSpPr>
        <p:spPr>
          <a:xfrm>
            <a:off x="2613552" y="12763501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8" name="Straight Connector 2397"/>
          <p:cNvCxnSpPr/>
          <p:nvPr/>
        </p:nvCxnSpPr>
        <p:spPr>
          <a:xfrm rot="5400000">
            <a:off x="3106948" y="13139738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9" name="Straight Connector 2398"/>
          <p:cNvCxnSpPr/>
          <p:nvPr/>
        </p:nvCxnSpPr>
        <p:spPr>
          <a:xfrm rot="5400000">
            <a:off x="4465277" y="13679425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0" name="Straight Connector 2399"/>
          <p:cNvCxnSpPr/>
          <p:nvPr/>
        </p:nvCxnSpPr>
        <p:spPr>
          <a:xfrm rot="5400000">
            <a:off x="4490226" y="13450634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1" name="Rectangle 2400"/>
          <p:cNvSpPr/>
          <p:nvPr/>
        </p:nvSpPr>
        <p:spPr>
          <a:xfrm rot="5400000">
            <a:off x="4938859" y="135041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2" name="Rectangle 2401"/>
          <p:cNvSpPr/>
          <p:nvPr/>
        </p:nvSpPr>
        <p:spPr>
          <a:xfrm rot="5400000">
            <a:off x="4681681" y="135041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3" name="Group 288"/>
          <p:cNvGrpSpPr/>
          <p:nvPr/>
        </p:nvGrpSpPr>
        <p:grpSpPr>
          <a:xfrm>
            <a:off x="3482219" y="12877805"/>
            <a:ext cx="85090" cy="73152"/>
            <a:chOff x="6448425" y="3733800"/>
            <a:chExt cx="168408" cy="152400"/>
          </a:xfrm>
        </p:grpSpPr>
        <p:sp>
          <p:nvSpPr>
            <p:cNvPr id="2404" name="Oval 2403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5" name="Rectangle 240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6" name="Group 288"/>
          <p:cNvGrpSpPr/>
          <p:nvPr/>
        </p:nvGrpSpPr>
        <p:grpSpPr>
          <a:xfrm>
            <a:off x="4981785" y="13335005"/>
            <a:ext cx="91440" cy="73152"/>
            <a:chOff x="6448425" y="3733800"/>
            <a:chExt cx="180975" cy="152400"/>
          </a:xfrm>
        </p:grpSpPr>
        <p:sp>
          <p:nvSpPr>
            <p:cNvPr id="2407" name="Oval 2406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8" name="Rectangle 2407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09" name="Straight Connector 2408"/>
          <p:cNvCxnSpPr/>
          <p:nvPr/>
        </p:nvCxnSpPr>
        <p:spPr>
          <a:xfrm rot="5400000">
            <a:off x="4859229" y="1402270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10" name="Group 288"/>
          <p:cNvGrpSpPr/>
          <p:nvPr/>
        </p:nvGrpSpPr>
        <p:grpSpPr>
          <a:xfrm>
            <a:off x="3478422" y="13423905"/>
            <a:ext cx="91440" cy="73152"/>
            <a:chOff x="6448425" y="3733800"/>
            <a:chExt cx="180975" cy="152400"/>
          </a:xfrm>
        </p:grpSpPr>
        <p:sp>
          <p:nvSpPr>
            <p:cNvPr id="2411" name="Oval 2410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2" name="Rectangle 241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13" name="TextBox 2412"/>
          <p:cNvSpPr txBox="1"/>
          <p:nvPr/>
        </p:nvSpPr>
        <p:spPr>
          <a:xfrm>
            <a:off x="1182897" y="12775169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8</a:t>
            </a:r>
            <a:endParaRPr lang="en-US" sz="900" b="1" dirty="0"/>
          </a:p>
        </p:txBody>
      </p:sp>
      <p:sp>
        <p:nvSpPr>
          <p:cNvPr id="2414" name="TextBox 2413"/>
          <p:cNvSpPr txBox="1"/>
          <p:nvPr/>
        </p:nvSpPr>
        <p:spPr>
          <a:xfrm>
            <a:off x="2027447" y="12814301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415" name="TextBox 2414"/>
          <p:cNvSpPr txBox="1"/>
          <p:nvPr/>
        </p:nvSpPr>
        <p:spPr>
          <a:xfrm>
            <a:off x="2894222" y="131000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416" name="TextBox 2415"/>
          <p:cNvSpPr txBox="1"/>
          <p:nvPr/>
        </p:nvSpPr>
        <p:spPr>
          <a:xfrm rot="16200000">
            <a:off x="2668235" y="138035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417" name="TextBox 2416"/>
          <p:cNvSpPr txBox="1"/>
          <p:nvPr/>
        </p:nvSpPr>
        <p:spPr>
          <a:xfrm rot="16200000">
            <a:off x="3097484" y="1370833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418" name="TextBox 2417"/>
          <p:cNvSpPr txBox="1"/>
          <p:nvPr/>
        </p:nvSpPr>
        <p:spPr>
          <a:xfrm rot="16200000">
            <a:off x="3298038" y="13624516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419" name="TextBox 2418"/>
          <p:cNvSpPr txBox="1"/>
          <p:nvPr/>
        </p:nvSpPr>
        <p:spPr>
          <a:xfrm rot="16200000">
            <a:off x="3173057" y="13015350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2421" name="Straight Connector 2420"/>
          <p:cNvCxnSpPr/>
          <p:nvPr/>
        </p:nvCxnSpPr>
        <p:spPr>
          <a:xfrm>
            <a:off x="3529856" y="13296901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2" name="Straight Connector 2421"/>
          <p:cNvCxnSpPr/>
          <p:nvPr/>
        </p:nvCxnSpPr>
        <p:spPr>
          <a:xfrm>
            <a:off x="4392822" y="13373101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3" name="Group 692"/>
          <p:cNvGrpSpPr/>
          <p:nvPr/>
        </p:nvGrpSpPr>
        <p:grpSpPr>
          <a:xfrm flipH="1">
            <a:off x="5271662" y="13303251"/>
            <a:ext cx="137160" cy="137160"/>
            <a:chOff x="304801" y="4233228"/>
            <a:chExt cx="147636" cy="230789"/>
          </a:xfrm>
        </p:grpSpPr>
        <p:sp>
          <p:nvSpPr>
            <p:cNvPr id="2424" name="Isosceles Triangle 2423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5" name="Straight Connector 2424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6" name="Straight Connector 2425"/>
          <p:cNvCxnSpPr/>
          <p:nvPr/>
        </p:nvCxnSpPr>
        <p:spPr>
          <a:xfrm>
            <a:off x="2727535" y="13458827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Straight Connector 2426"/>
          <p:cNvCxnSpPr/>
          <p:nvPr/>
        </p:nvCxnSpPr>
        <p:spPr>
          <a:xfrm>
            <a:off x="625348" y="14071601"/>
            <a:ext cx="42793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Straight Connector 2428"/>
          <p:cNvCxnSpPr/>
          <p:nvPr/>
        </p:nvCxnSpPr>
        <p:spPr>
          <a:xfrm rot="5400000">
            <a:off x="3844182" y="13750290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0" name="Isosceles Triangle 2429"/>
          <p:cNvSpPr/>
          <p:nvPr/>
        </p:nvSpPr>
        <p:spPr>
          <a:xfrm rot="5400000">
            <a:off x="3941471" y="13127491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434" name="Straight Connector 2433"/>
          <p:cNvCxnSpPr/>
          <p:nvPr/>
        </p:nvCxnSpPr>
        <p:spPr>
          <a:xfrm>
            <a:off x="3981342" y="13296901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5" name="Group 184"/>
          <p:cNvGrpSpPr/>
          <p:nvPr/>
        </p:nvGrpSpPr>
        <p:grpSpPr>
          <a:xfrm>
            <a:off x="3981342" y="13410246"/>
            <a:ext cx="91440" cy="91440"/>
            <a:chOff x="3286125" y="1447800"/>
            <a:chExt cx="91440" cy="91440"/>
          </a:xfrm>
        </p:grpSpPr>
        <p:cxnSp>
          <p:nvCxnSpPr>
            <p:cNvPr id="2436" name="Straight Connector 2435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7" name="Straight Connector 2436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1" name="Straight Connector 2440"/>
          <p:cNvCxnSpPr/>
          <p:nvPr/>
        </p:nvCxnSpPr>
        <p:spPr>
          <a:xfrm>
            <a:off x="3331736" y="12906376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2" name="TextBox 2441"/>
          <p:cNvSpPr txBox="1"/>
          <p:nvPr/>
        </p:nvSpPr>
        <p:spPr>
          <a:xfrm>
            <a:off x="2938647" y="132016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9</a:t>
            </a:r>
            <a:endParaRPr lang="en-US" sz="700" b="1" dirty="0"/>
          </a:p>
        </p:txBody>
      </p:sp>
      <p:sp>
        <p:nvSpPr>
          <p:cNvPr id="2443" name="TextBox 2442"/>
          <p:cNvSpPr txBox="1"/>
          <p:nvPr/>
        </p:nvSpPr>
        <p:spPr>
          <a:xfrm>
            <a:off x="3186322" y="132016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8</a:t>
            </a:r>
            <a:endParaRPr lang="en-US" sz="700" b="1" dirty="0"/>
          </a:p>
        </p:txBody>
      </p:sp>
      <p:cxnSp>
        <p:nvCxnSpPr>
          <p:cNvPr id="2444" name="Straight Connector 2443"/>
          <p:cNvCxnSpPr/>
          <p:nvPr/>
        </p:nvCxnSpPr>
        <p:spPr>
          <a:xfrm>
            <a:off x="4766838" y="13980791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5" name="Group 636"/>
          <p:cNvGrpSpPr/>
          <p:nvPr/>
        </p:nvGrpSpPr>
        <p:grpSpPr>
          <a:xfrm>
            <a:off x="4695402" y="13699806"/>
            <a:ext cx="256031" cy="229879"/>
            <a:chOff x="2513451" y="2453641"/>
            <a:chExt cx="239273" cy="229879"/>
          </a:xfrm>
        </p:grpSpPr>
        <p:grpSp>
          <p:nvGrpSpPr>
            <p:cNvPr id="2446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450" name="Isosceles Triangle 2449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51" name="Straight Connector 2450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7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2448" name="Straight Arrow Connector 2447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9" name="Straight Arrow Connector 2448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52" name="Group 643"/>
          <p:cNvGrpSpPr/>
          <p:nvPr/>
        </p:nvGrpSpPr>
        <p:grpSpPr>
          <a:xfrm>
            <a:off x="4953715" y="13699806"/>
            <a:ext cx="268732" cy="236223"/>
            <a:chOff x="2513451" y="2453641"/>
            <a:chExt cx="251143" cy="236223"/>
          </a:xfrm>
        </p:grpSpPr>
        <p:grpSp>
          <p:nvGrpSpPr>
            <p:cNvPr id="2453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457" name="Isosceles Triangle 2456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58" name="Straight Connector 2457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4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2455" name="Straight Arrow Connector 2454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6" name="Straight Arrow Connector 2455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9" name="TextBox 2458"/>
          <p:cNvSpPr txBox="1"/>
          <p:nvPr/>
        </p:nvSpPr>
        <p:spPr>
          <a:xfrm rot="16200000">
            <a:off x="4420081" y="134384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460" name="TextBox 2459"/>
          <p:cNvSpPr txBox="1"/>
          <p:nvPr/>
        </p:nvSpPr>
        <p:spPr>
          <a:xfrm rot="16200000">
            <a:off x="4680431" y="134511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461" name="TextBox 2460"/>
          <p:cNvSpPr txBox="1"/>
          <p:nvPr/>
        </p:nvSpPr>
        <p:spPr>
          <a:xfrm rot="16200000">
            <a:off x="4314764" y="137115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2462" name="TextBox 2461"/>
          <p:cNvSpPr txBox="1"/>
          <p:nvPr/>
        </p:nvSpPr>
        <p:spPr>
          <a:xfrm rot="16200000">
            <a:off x="5036031" y="137115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2463" name="TextBox 2462"/>
          <p:cNvSpPr txBox="1"/>
          <p:nvPr/>
        </p:nvSpPr>
        <p:spPr>
          <a:xfrm>
            <a:off x="5050047" y="131635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2464" name="Straight Connector 2463"/>
          <p:cNvCxnSpPr/>
          <p:nvPr/>
        </p:nvCxnSpPr>
        <p:spPr>
          <a:xfrm>
            <a:off x="1072896" y="12763501"/>
            <a:ext cx="17373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5" name="Straight Connector 2464"/>
          <p:cNvCxnSpPr/>
          <p:nvPr/>
        </p:nvCxnSpPr>
        <p:spPr>
          <a:xfrm rot="5400000">
            <a:off x="2639587" y="13719811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66" name="Group 388"/>
          <p:cNvGrpSpPr/>
          <p:nvPr/>
        </p:nvGrpSpPr>
        <p:grpSpPr>
          <a:xfrm>
            <a:off x="1031494" y="13817601"/>
            <a:ext cx="73152" cy="73152"/>
            <a:chOff x="2133600" y="2667000"/>
            <a:chExt cx="73152" cy="73152"/>
          </a:xfrm>
        </p:grpSpPr>
        <p:sp>
          <p:nvSpPr>
            <p:cNvPr id="2467" name="Oval 2466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8" name="Rectangle 2467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69" name="Straight Connector 2468"/>
          <p:cNvCxnSpPr/>
          <p:nvPr/>
        </p:nvCxnSpPr>
        <p:spPr>
          <a:xfrm>
            <a:off x="850011" y="13855701"/>
            <a:ext cx="1920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3836778" y="14554200"/>
            <a:ext cx="685800" cy="571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LM324</a:t>
            </a:r>
          </a:p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054" name="Rectangle 1053"/>
          <p:cNvSpPr/>
          <p:nvPr/>
        </p:nvSpPr>
        <p:spPr>
          <a:xfrm>
            <a:off x="4661154" y="15151100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055" name="Straight Connector 1054"/>
          <p:cNvCxnSpPr/>
          <p:nvPr/>
        </p:nvCxnSpPr>
        <p:spPr>
          <a:xfrm rot="5400000">
            <a:off x="2972304" y="15250859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rot="5400000">
            <a:off x="2685288" y="15201327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>
            <a:off x="2724404" y="14849475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8" name="Group 1057"/>
          <p:cNvGrpSpPr/>
          <p:nvPr/>
        </p:nvGrpSpPr>
        <p:grpSpPr>
          <a:xfrm>
            <a:off x="3118104" y="14782800"/>
            <a:ext cx="192025" cy="135859"/>
            <a:chOff x="3215639" y="2057400"/>
            <a:chExt cx="192025" cy="135859"/>
          </a:xfrm>
        </p:grpSpPr>
        <p:sp>
          <p:nvSpPr>
            <p:cNvPr id="1059" name="Isosceles Triangle 1058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1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2010578" y="14802843"/>
            <a:ext cx="614854" cy="228600"/>
          </a:xfrm>
          <a:prstGeom prst="rect">
            <a:avLst/>
          </a:prstGeom>
          <a:noFill/>
        </p:spPr>
      </p:pic>
      <p:pic>
        <p:nvPicPr>
          <p:cNvPr id="1062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41448" y="14801088"/>
            <a:ext cx="658368" cy="219456"/>
          </a:xfrm>
          <a:prstGeom prst="rect">
            <a:avLst/>
          </a:prstGeom>
          <a:noFill/>
        </p:spPr>
      </p:pic>
      <p:cxnSp>
        <p:nvCxnSpPr>
          <p:cNvPr id="1063" name="Straight Connector 1062"/>
          <p:cNvCxnSpPr/>
          <p:nvPr/>
        </p:nvCxnSpPr>
        <p:spPr>
          <a:xfrm>
            <a:off x="1880811" y="14714985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/>
          <p:nvPr/>
        </p:nvCxnSpPr>
        <p:spPr>
          <a:xfrm>
            <a:off x="1880811" y="14848333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/>
          <p:nvPr/>
        </p:nvCxnSpPr>
        <p:spPr>
          <a:xfrm>
            <a:off x="1876048" y="149435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/>
          <p:nvPr/>
        </p:nvCxnSpPr>
        <p:spPr>
          <a:xfrm>
            <a:off x="1898904" y="15072170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 rot="5400000">
            <a:off x="1363932" y="148491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/>
          <p:nvPr/>
        </p:nvCxnSpPr>
        <p:spPr>
          <a:xfrm rot="5400000">
            <a:off x="1466385" y="149115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/>
          <p:nvPr/>
        </p:nvCxnSpPr>
        <p:spPr>
          <a:xfrm rot="5400000">
            <a:off x="1568839" y="148491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/>
          <p:cNvCxnSpPr/>
          <p:nvPr/>
        </p:nvCxnSpPr>
        <p:spPr>
          <a:xfrm rot="5400000">
            <a:off x="1772292" y="1472708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/>
          <p:cNvCxnSpPr/>
          <p:nvPr/>
        </p:nvCxnSpPr>
        <p:spPr>
          <a:xfrm rot="5400000">
            <a:off x="1159024" y="148491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/>
          <p:cNvCxnSpPr/>
          <p:nvPr/>
        </p:nvCxnSpPr>
        <p:spPr>
          <a:xfrm rot="5400000">
            <a:off x="1261478" y="149115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>
            <a:off x="1435990" y="15131081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/>
          <p:cNvCxnSpPr/>
          <p:nvPr/>
        </p:nvCxnSpPr>
        <p:spPr>
          <a:xfrm>
            <a:off x="1335024" y="14647127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/>
          <p:cNvCxnSpPr/>
          <p:nvPr/>
        </p:nvCxnSpPr>
        <p:spPr>
          <a:xfrm rot="5400000">
            <a:off x="1778853" y="15053724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Flowchart: Connector 1075"/>
          <p:cNvSpPr/>
          <p:nvPr/>
        </p:nvSpPr>
        <p:spPr>
          <a:xfrm>
            <a:off x="1854081" y="1491818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Flowchart: Connector 1076"/>
          <p:cNvSpPr/>
          <p:nvPr/>
        </p:nvSpPr>
        <p:spPr>
          <a:xfrm>
            <a:off x="1855873" y="15053127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Flowchart: Connector 1077"/>
          <p:cNvSpPr/>
          <p:nvPr/>
        </p:nvSpPr>
        <p:spPr>
          <a:xfrm>
            <a:off x="1854081" y="1482471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Flowchart: Connector 1078"/>
          <p:cNvSpPr/>
          <p:nvPr/>
        </p:nvSpPr>
        <p:spPr>
          <a:xfrm>
            <a:off x="1854081" y="14691171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0" name="Straight Connector 1079"/>
          <p:cNvCxnSpPr/>
          <p:nvPr/>
        </p:nvCxnSpPr>
        <p:spPr>
          <a:xfrm>
            <a:off x="2279904" y="14714986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/>
          <p:cNvCxnSpPr/>
          <p:nvPr/>
        </p:nvCxnSpPr>
        <p:spPr>
          <a:xfrm>
            <a:off x="2279904" y="15072171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/>
          <p:nvPr/>
        </p:nvCxnSpPr>
        <p:spPr>
          <a:xfrm>
            <a:off x="2356104" y="14943586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/>
          <p:cNvCxnSpPr/>
          <p:nvPr/>
        </p:nvCxnSpPr>
        <p:spPr>
          <a:xfrm>
            <a:off x="2368483" y="14848334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/>
          <p:nvPr/>
        </p:nvCxnSpPr>
        <p:spPr>
          <a:xfrm rot="5400000">
            <a:off x="2892933" y="14903196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5" name="Rectangle 1084"/>
          <p:cNvSpPr/>
          <p:nvPr/>
        </p:nvSpPr>
        <p:spPr>
          <a:xfrm rot="5400000">
            <a:off x="3456813" y="1455667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6" name="Group 1085"/>
          <p:cNvGrpSpPr/>
          <p:nvPr/>
        </p:nvGrpSpPr>
        <p:grpSpPr>
          <a:xfrm>
            <a:off x="3441954" y="15163800"/>
            <a:ext cx="209550" cy="138119"/>
            <a:chOff x="2247900" y="5962650"/>
            <a:chExt cx="209550" cy="194309"/>
          </a:xfrm>
        </p:grpSpPr>
        <p:grpSp>
          <p:nvGrpSpPr>
            <p:cNvPr id="1087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1090" name="Isosceles Triangle 1089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1" name="Straight Connector 1090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8" name="Straight Connector 1087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2" name="Rectangle 1091"/>
          <p:cNvSpPr/>
          <p:nvPr/>
        </p:nvSpPr>
        <p:spPr>
          <a:xfrm rot="5400000">
            <a:off x="3190240" y="152199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/>
          <p:cNvSpPr/>
          <p:nvPr/>
        </p:nvSpPr>
        <p:spPr>
          <a:xfrm rot="5400000">
            <a:off x="2953699" y="152199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4" name="Straight Connector 1093"/>
          <p:cNvCxnSpPr/>
          <p:nvPr/>
        </p:nvCxnSpPr>
        <p:spPr>
          <a:xfrm rot="5400000">
            <a:off x="2578354" y="144780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5" name="Group 288"/>
          <p:cNvGrpSpPr/>
          <p:nvPr/>
        </p:nvGrpSpPr>
        <p:grpSpPr>
          <a:xfrm>
            <a:off x="2989519" y="14911257"/>
            <a:ext cx="91440" cy="73152"/>
            <a:chOff x="6448425" y="3733800"/>
            <a:chExt cx="180975" cy="152400"/>
          </a:xfrm>
        </p:grpSpPr>
        <p:sp>
          <p:nvSpPr>
            <p:cNvPr id="1096" name="Oval 1095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8" name="Straight Connector 1097"/>
          <p:cNvCxnSpPr/>
          <p:nvPr/>
        </p:nvCxnSpPr>
        <p:spPr>
          <a:xfrm rot="5400000">
            <a:off x="3127630" y="146256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9" name="Straight Connector 1098"/>
          <p:cNvCxnSpPr/>
          <p:nvPr/>
        </p:nvCxnSpPr>
        <p:spPr>
          <a:xfrm rot="5400000">
            <a:off x="4485959" y="15165324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 rot="5400000">
            <a:off x="4510908" y="14936533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1" name="Rectangle 1100"/>
          <p:cNvSpPr/>
          <p:nvPr/>
        </p:nvSpPr>
        <p:spPr>
          <a:xfrm rot="5400000">
            <a:off x="4959541" y="149900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/>
          <p:cNvSpPr/>
          <p:nvPr/>
        </p:nvSpPr>
        <p:spPr>
          <a:xfrm rot="5400000">
            <a:off x="4702363" y="149900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3" name="Group 288"/>
          <p:cNvGrpSpPr/>
          <p:nvPr/>
        </p:nvGrpSpPr>
        <p:grpSpPr>
          <a:xfrm>
            <a:off x="3502901" y="14363704"/>
            <a:ext cx="85090" cy="73152"/>
            <a:chOff x="6448425" y="3733800"/>
            <a:chExt cx="168408" cy="152400"/>
          </a:xfrm>
        </p:grpSpPr>
        <p:sp>
          <p:nvSpPr>
            <p:cNvPr id="1104" name="Oval 1103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6" name="Group 288"/>
          <p:cNvGrpSpPr/>
          <p:nvPr/>
        </p:nvGrpSpPr>
        <p:grpSpPr>
          <a:xfrm>
            <a:off x="5002467" y="14820904"/>
            <a:ext cx="91440" cy="73152"/>
            <a:chOff x="6448425" y="3733800"/>
            <a:chExt cx="180975" cy="152400"/>
          </a:xfrm>
        </p:grpSpPr>
        <p:sp>
          <p:nvSpPr>
            <p:cNvPr id="1107" name="Oval 1106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9" name="Straight Connector 1108"/>
          <p:cNvCxnSpPr/>
          <p:nvPr/>
        </p:nvCxnSpPr>
        <p:spPr>
          <a:xfrm rot="5400000">
            <a:off x="4879911" y="15508606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0" name="Group 288"/>
          <p:cNvGrpSpPr/>
          <p:nvPr/>
        </p:nvGrpSpPr>
        <p:grpSpPr>
          <a:xfrm>
            <a:off x="3499104" y="14909804"/>
            <a:ext cx="91440" cy="73152"/>
            <a:chOff x="6448425" y="3733800"/>
            <a:chExt cx="180975" cy="152400"/>
          </a:xfrm>
        </p:grpSpPr>
        <p:sp>
          <p:nvSpPr>
            <p:cNvPr id="1111" name="Oval 1110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3" name="TextBox 1112"/>
          <p:cNvSpPr txBox="1"/>
          <p:nvPr/>
        </p:nvSpPr>
        <p:spPr>
          <a:xfrm>
            <a:off x="1203579" y="1426106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9</a:t>
            </a:r>
            <a:endParaRPr lang="en-US" sz="900" b="1" dirty="0"/>
          </a:p>
        </p:txBody>
      </p:sp>
      <p:sp>
        <p:nvSpPr>
          <p:cNvPr id="1114" name="TextBox 1113"/>
          <p:cNvSpPr txBox="1"/>
          <p:nvPr/>
        </p:nvSpPr>
        <p:spPr>
          <a:xfrm>
            <a:off x="2048129" y="14300200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1115" name="TextBox 1114"/>
          <p:cNvSpPr txBox="1"/>
          <p:nvPr/>
        </p:nvSpPr>
        <p:spPr>
          <a:xfrm>
            <a:off x="2914904" y="145859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1116" name="TextBox 1115"/>
          <p:cNvSpPr txBox="1"/>
          <p:nvPr/>
        </p:nvSpPr>
        <p:spPr>
          <a:xfrm rot="16200000">
            <a:off x="2688917" y="152894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117" name="TextBox 1116"/>
          <p:cNvSpPr txBox="1"/>
          <p:nvPr/>
        </p:nvSpPr>
        <p:spPr>
          <a:xfrm rot="16200000">
            <a:off x="2922317" y="15184712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118" name="TextBox 1117"/>
          <p:cNvSpPr txBox="1"/>
          <p:nvPr/>
        </p:nvSpPr>
        <p:spPr>
          <a:xfrm rot="16200000">
            <a:off x="3318720" y="15110415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1119" name="TextBox 1118"/>
          <p:cNvSpPr txBox="1"/>
          <p:nvPr/>
        </p:nvSpPr>
        <p:spPr>
          <a:xfrm rot="16200000">
            <a:off x="3193739" y="14501249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120" name="TextBox 1119"/>
          <p:cNvSpPr txBox="1"/>
          <p:nvPr/>
        </p:nvSpPr>
        <p:spPr>
          <a:xfrm>
            <a:off x="3791204" y="1478280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3</a:t>
            </a:r>
            <a:endParaRPr lang="en-US" sz="700" b="1" dirty="0"/>
          </a:p>
        </p:txBody>
      </p:sp>
      <p:cxnSp>
        <p:nvCxnSpPr>
          <p:cNvPr id="1121" name="Straight Connector 1120"/>
          <p:cNvCxnSpPr/>
          <p:nvPr/>
        </p:nvCxnSpPr>
        <p:spPr>
          <a:xfrm>
            <a:off x="3550538" y="14782800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/>
          <p:cNvCxnSpPr/>
          <p:nvPr/>
        </p:nvCxnSpPr>
        <p:spPr>
          <a:xfrm>
            <a:off x="4394454" y="14859000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oup 692"/>
          <p:cNvGrpSpPr/>
          <p:nvPr/>
        </p:nvGrpSpPr>
        <p:grpSpPr>
          <a:xfrm flipH="1">
            <a:off x="5273293" y="14789150"/>
            <a:ext cx="132737" cy="137160"/>
            <a:chOff x="289056" y="4233228"/>
            <a:chExt cx="142875" cy="230789"/>
          </a:xfrm>
        </p:grpSpPr>
        <p:sp>
          <p:nvSpPr>
            <p:cNvPr id="1124" name="Isosceles Triangle 1123"/>
            <p:cNvSpPr/>
            <p:nvPr/>
          </p:nvSpPr>
          <p:spPr>
            <a:xfrm rot="16200000" flipH="1">
              <a:off x="246194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5" name="Straight Connector 1124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6" name="Straight Connector 1125"/>
          <p:cNvCxnSpPr/>
          <p:nvPr/>
        </p:nvCxnSpPr>
        <p:spPr>
          <a:xfrm>
            <a:off x="2748217" y="1494472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/>
          <p:cNvCxnSpPr/>
          <p:nvPr/>
        </p:nvCxnSpPr>
        <p:spPr>
          <a:xfrm>
            <a:off x="609600" y="15557500"/>
            <a:ext cx="42976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TextBox 1127"/>
          <p:cNvSpPr txBox="1"/>
          <p:nvPr/>
        </p:nvSpPr>
        <p:spPr>
          <a:xfrm>
            <a:off x="3975354" y="14980106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11</a:t>
            </a:r>
            <a:endParaRPr lang="en-US" sz="700" b="1" dirty="0"/>
          </a:p>
        </p:txBody>
      </p:sp>
      <p:cxnSp>
        <p:nvCxnSpPr>
          <p:cNvPr id="1129" name="Straight Connector 1128"/>
          <p:cNvCxnSpPr/>
          <p:nvPr/>
        </p:nvCxnSpPr>
        <p:spPr>
          <a:xfrm rot="5400000">
            <a:off x="3910584" y="14523720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0" name="Isosceles Triangle 1129"/>
          <p:cNvSpPr/>
          <p:nvPr/>
        </p:nvSpPr>
        <p:spPr>
          <a:xfrm rot="5400000">
            <a:off x="3962153" y="14613390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31" name="TextBox 1130"/>
          <p:cNvSpPr txBox="1"/>
          <p:nvPr/>
        </p:nvSpPr>
        <p:spPr>
          <a:xfrm>
            <a:off x="4169639" y="14627225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1132" name="TextBox 1131"/>
          <p:cNvSpPr txBox="1"/>
          <p:nvPr/>
        </p:nvSpPr>
        <p:spPr>
          <a:xfrm>
            <a:off x="4292829" y="14843095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1133" name="TextBox 1132"/>
          <p:cNvSpPr txBox="1"/>
          <p:nvPr/>
        </p:nvSpPr>
        <p:spPr>
          <a:xfrm>
            <a:off x="3790253" y="14622464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2</a:t>
            </a:r>
            <a:endParaRPr lang="en-US" sz="700" b="1" dirty="0"/>
          </a:p>
        </p:txBody>
      </p:sp>
      <p:cxnSp>
        <p:nvCxnSpPr>
          <p:cNvPr id="1134" name="Straight Connector 1133"/>
          <p:cNvCxnSpPr/>
          <p:nvPr/>
        </p:nvCxnSpPr>
        <p:spPr>
          <a:xfrm>
            <a:off x="4002024" y="14782800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5" name="Group 1134"/>
          <p:cNvGrpSpPr/>
          <p:nvPr/>
        </p:nvGrpSpPr>
        <p:grpSpPr>
          <a:xfrm>
            <a:off x="4002024" y="14896145"/>
            <a:ext cx="91440" cy="91440"/>
            <a:chOff x="3286125" y="1447800"/>
            <a:chExt cx="91440" cy="91440"/>
          </a:xfrm>
        </p:grpSpPr>
        <p:cxnSp>
          <p:nvCxnSpPr>
            <p:cNvPr id="1136" name="Straight Connector 1135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8" name="Group 288"/>
          <p:cNvGrpSpPr/>
          <p:nvPr/>
        </p:nvGrpSpPr>
        <p:grpSpPr>
          <a:xfrm>
            <a:off x="4134104" y="14357350"/>
            <a:ext cx="91440" cy="73152"/>
            <a:chOff x="6448425" y="3733800"/>
            <a:chExt cx="180975" cy="152400"/>
          </a:xfrm>
        </p:grpSpPr>
        <p:sp>
          <p:nvSpPr>
            <p:cNvPr id="1139" name="Oval 1138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1" name="Straight Connector 1140"/>
          <p:cNvCxnSpPr/>
          <p:nvPr/>
        </p:nvCxnSpPr>
        <p:spPr>
          <a:xfrm>
            <a:off x="3352418" y="14392275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TextBox 1141"/>
          <p:cNvSpPr txBox="1"/>
          <p:nvPr/>
        </p:nvSpPr>
        <p:spPr>
          <a:xfrm>
            <a:off x="2959329" y="146875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1143" name="TextBox 1142"/>
          <p:cNvSpPr txBox="1"/>
          <p:nvPr/>
        </p:nvSpPr>
        <p:spPr>
          <a:xfrm>
            <a:off x="3207004" y="146875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2</a:t>
            </a:r>
            <a:endParaRPr lang="en-US" sz="700" b="1" dirty="0"/>
          </a:p>
        </p:txBody>
      </p:sp>
      <p:cxnSp>
        <p:nvCxnSpPr>
          <p:cNvPr id="1144" name="Straight Connector 1143"/>
          <p:cNvCxnSpPr/>
          <p:nvPr/>
        </p:nvCxnSpPr>
        <p:spPr>
          <a:xfrm>
            <a:off x="4787520" y="1546669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5" name="Group 1144"/>
          <p:cNvGrpSpPr/>
          <p:nvPr/>
        </p:nvGrpSpPr>
        <p:grpSpPr>
          <a:xfrm>
            <a:off x="4716084" y="15185705"/>
            <a:ext cx="256031" cy="229879"/>
            <a:chOff x="2513451" y="2453641"/>
            <a:chExt cx="239273" cy="229879"/>
          </a:xfrm>
        </p:grpSpPr>
        <p:grpSp>
          <p:nvGrpSpPr>
            <p:cNvPr id="1146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150" name="Isosceles Triangle 1149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1" name="Straight Connector 1150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7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1148" name="Straight Arrow Connector 1147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Arrow Connector 1148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2" name="Group 1151"/>
          <p:cNvGrpSpPr/>
          <p:nvPr/>
        </p:nvGrpSpPr>
        <p:grpSpPr>
          <a:xfrm>
            <a:off x="4974397" y="15185705"/>
            <a:ext cx="268732" cy="236223"/>
            <a:chOff x="2513451" y="2453641"/>
            <a:chExt cx="251143" cy="236223"/>
          </a:xfrm>
        </p:grpSpPr>
        <p:grpSp>
          <p:nvGrpSpPr>
            <p:cNvPr id="1153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157" name="Isosceles Triangle 1156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4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1155" name="Straight Arrow Connector 1154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Arrow Connector 1155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9" name="TextBox 1158"/>
          <p:cNvSpPr txBox="1"/>
          <p:nvPr/>
        </p:nvSpPr>
        <p:spPr>
          <a:xfrm rot="16200000">
            <a:off x="4440763" y="149243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160" name="TextBox 1159"/>
          <p:cNvSpPr txBox="1"/>
          <p:nvPr/>
        </p:nvSpPr>
        <p:spPr>
          <a:xfrm rot="16200000">
            <a:off x="4701113" y="149370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161" name="TextBox 1160"/>
          <p:cNvSpPr txBox="1"/>
          <p:nvPr/>
        </p:nvSpPr>
        <p:spPr>
          <a:xfrm rot="16200000">
            <a:off x="4335446" y="151974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1162" name="TextBox 1161"/>
          <p:cNvSpPr txBox="1"/>
          <p:nvPr/>
        </p:nvSpPr>
        <p:spPr>
          <a:xfrm rot="16200000">
            <a:off x="5056713" y="151974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1163" name="TextBox 1162"/>
          <p:cNvSpPr txBox="1"/>
          <p:nvPr/>
        </p:nvSpPr>
        <p:spPr>
          <a:xfrm>
            <a:off x="5051679" y="146494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1164" name="Straight Connector 1163"/>
          <p:cNvCxnSpPr/>
          <p:nvPr/>
        </p:nvCxnSpPr>
        <p:spPr>
          <a:xfrm>
            <a:off x="1074528" y="14249400"/>
            <a:ext cx="31089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traight Connector 1164"/>
          <p:cNvCxnSpPr/>
          <p:nvPr/>
        </p:nvCxnSpPr>
        <p:spPr>
          <a:xfrm rot="5400000">
            <a:off x="2660269" y="15205710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6" name="Group 1165"/>
          <p:cNvGrpSpPr/>
          <p:nvPr/>
        </p:nvGrpSpPr>
        <p:grpSpPr>
          <a:xfrm>
            <a:off x="1023601" y="15303500"/>
            <a:ext cx="73152" cy="73152"/>
            <a:chOff x="2133600" y="2667000"/>
            <a:chExt cx="73152" cy="73152"/>
          </a:xfrm>
        </p:grpSpPr>
        <p:sp>
          <p:nvSpPr>
            <p:cNvPr id="1167" name="Oval 1166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9" name="Straight Connector 1168"/>
          <p:cNvCxnSpPr/>
          <p:nvPr/>
        </p:nvCxnSpPr>
        <p:spPr>
          <a:xfrm>
            <a:off x="851643" y="15341600"/>
            <a:ext cx="19476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/>
          <p:cNvSpPr/>
          <p:nvPr/>
        </p:nvSpPr>
        <p:spPr>
          <a:xfrm>
            <a:off x="4664202" y="16840200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171" name="Straight Connector 1170"/>
          <p:cNvCxnSpPr/>
          <p:nvPr/>
        </p:nvCxnSpPr>
        <p:spPr>
          <a:xfrm rot="5400000">
            <a:off x="2975352" y="16939959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>
          <a:xfrm rot="5400000">
            <a:off x="2688336" y="16890427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3" name="Straight Connector 1172"/>
          <p:cNvCxnSpPr/>
          <p:nvPr/>
        </p:nvCxnSpPr>
        <p:spPr>
          <a:xfrm>
            <a:off x="2727452" y="16538575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4" name="Group 618"/>
          <p:cNvGrpSpPr/>
          <p:nvPr/>
        </p:nvGrpSpPr>
        <p:grpSpPr>
          <a:xfrm>
            <a:off x="3121152" y="16471900"/>
            <a:ext cx="192025" cy="135859"/>
            <a:chOff x="3215639" y="2057400"/>
            <a:chExt cx="192025" cy="135859"/>
          </a:xfrm>
        </p:grpSpPr>
        <p:sp>
          <p:nvSpPr>
            <p:cNvPr id="1175" name="Isosceles Triangle 1174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 1175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77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2013626" y="16491943"/>
            <a:ext cx="614854" cy="228600"/>
          </a:xfrm>
          <a:prstGeom prst="rect">
            <a:avLst/>
          </a:prstGeom>
          <a:noFill/>
        </p:spPr>
      </p:pic>
      <p:pic>
        <p:nvPicPr>
          <p:cNvPr id="1178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44496" y="16490188"/>
            <a:ext cx="658368" cy="219456"/>
          </a:xfrm>
          <a:prstGeom prst="rect">
            <a:avLst/>
          </a:prstGeom>
          <a:noFill/>
        </p:spPr>
      </p:pic>
      <p:cxnSp>
        <p:nvCxnSpPr>
          <p:cNvPr id="1179" name="Straight Connector 1178"/>
          <p:cNvCxnSpPr/>
          <p:nvPr/>
        </p:nvCxnSpPr>
        <p:spPr>
          <a:xfrm>
            <a:off x="1883859" y="16404085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/>
          <p:cNvCxnSpPr/>
          <p:nvPr/>
        </p:nvCxnSpPr>
        <p:spPr>
          <a:xfrm>
            <a:off x="1883859" y="16537433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/>
          <p:cNvCxnSpPr/>
          <p:nvPr/>
        </p:nvCxnSpPr>
        <p:spPr>
          <a:xfrm>
            <a:off x="1879096" y="166326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/>
          <p:cNvCxnSpPr/>
          <p:nvPr/>
        </p:nvCxnSpPr>
        <p:spPr>
          <a:xfrm>
            <a:off x="1901952" y="16761270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Straight Connector 1182"/>
          <p:cNvCxnSpPr/>
          <p:nvPr/>
        </p:nvCxnSpPr>
        <p:spPr>
          <a:xfrm rot="5400000">
            <a:off x="1366980" y="165382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Straight Connector 1183"/>
          <p:cNvCxnSpPr/>
          <p:nvPr/>
        </p:nvCxnSpPr>
        <p:spPr>
          <a:xfrm rot="5400000">
            <a:off x="1469433" y="166006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Connector 1184"/>
          <p:cNvCxnSpPr/>
          <p:nvPr/>
        </p:nvCxnSpPr>
        <p:spPr>
          <a:xfrm rot="5400000">
            <a:off x="1571887" y="165382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Straight Connector 1185"/>
          <p:cNvCxnSpPr/>
          <p:nvPr/>
        </p:nvCxnSpPr>
        <p:spPr>
          <a:xfrm rot="5400000">
            <a:off x="1775340" y="1641618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/>
          <p:cNvCxnSpPr/>
          <p:nvPr/>
        </p:nvCxnSpPr>
        <p:spPr>
          <a:xfrm rot="5400000">
            <a:off x="1162072" y="165382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Straight Connector 1187"/>
          <p:cNvCxnSpPr/>
          <p:nvPr/>
        </p:nvCxnSpPr>
        <p:spPr>
          <a:xfrm rot="5400000">
            <a:off x="1264526" y="166006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traight Connector 1188"/>
          <p:cNvCxnSpPr/>
          <p:nvPr/>
        </p:nvCxnSpPr>
        <p:spPr>
          <a:xfrm>
            <a:off x="1439038" y="16820181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>
            <a:off x="1338072" y="16336227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 rot="5400000">
            <a:off x="1781901" y="16742824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Flowchart: Connector 1191"/>
          <p:cNvSpPr/>
          <p:nvPr/>
        </p:nvSpPr>
        <p:spPr>
          <a:xfrm>
            <a:off x="1857129" y="1660728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Flowchart: Connector 1192"/>
          <p:cNvSpPr/>
          <p:nvPr/>
        </p:nvSpPr>
        <p:spPr>
          <a:xfrm>
            <a:off x="1858921" y="16742227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Flowchart: Connector 1193"/>
          <p:cNvSpPr/>
          <p:nvPr/>
        </p:nvSpPr>
        <p:spPr>
          <a:xfrm>
            <a:off x="1857129" y="1651381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lowchart: Connector 1194"/>
          <p:cNvSpPr/>
          <p:nvPr/>
        </p:nvSpPr>
        <p:spPr>
          <a:xfrm>
            <a:off x="1857129" y="16380271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6" name="Straight Connector 1195"/>
          <p:cNvCxnSpPr/>
          <p:nvPr/>
        </p:nvCxnSpPr>
        <p:spPr>
          <a:xfrm>
            <a:off x="2282952" y="16404086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/>
          <p:nvPr/>
        </p:nvCxnSpPr>
        <p:spPr>
          <a:xfrm>
            <a:off x="2282952" y="16761271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Straight Connector 1197"/>
          <p:cNvCxnSpPr/>
          <p:nvPr/>
        </p:nvCxnSpPr>
        <p:spPr>
          <a:xfrm>
            <a:off x="2359152" y="16632686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Straight Connector 1198"/>
          <p:cNvCxnSpPr/>
          <p:nvPr/>
        </p:nvCxnSpPr>
        <p:spPr>
          <a:xfrm>
            <a:off x="2371531" y="16537434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Straight Connector 1199"/>
          <p:cNvCxnSpPr/>
          <p:nvPr/>
        </p:nvCxnSpPr>
        <p:spPr>
          <a:xfrm rot="5400000">
            <a:off x="2895981" y="16592296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1" name="Rectangle 1200"/>
          <p:cNvSpPr/>
          <p:nvPr/>
        </p:nvSpPr>
        <p:spPr>
          <a:xfrm rot="5400000">
            <a:off x="3459861" y="1624577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605"/>
          <p:cNvGrpSpPr/>
          <p:nvPr/>
        </p:nvGrpSpPr>
        <p:grpSpPr>
          <a:xfrm>
            <a:off x="3445002" y="16852931"/>
            <a:ext cx="209550" cy="138120"/>
            <a:chOff x="2247900" y="5962650"/>
            <a:chExt cx="209550" cy="194309"/>
          </a:xfrm>
        </p:grpSpPr>
        <p:grpSp>
          <p:nvGrpSpPr>
            <p:cNvPr id="1203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1206" name="Isosceles Triangle 120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7" name="Straight Connector 120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4" name="Straight Connector 1203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8" name="Rectangle 1207"/>
          <p:cNvSpPr/>
          <p:nvPr/>
        </p:nvSpPr>
        <p:spPr>
          <a:xfrm rot="5400000">
            <a:off x="3193288" y="169090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 rot="5400000">
            <a:off x="2956747" y="169090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0" name="Straight Connector 1209"/>
          <p:cNvCxnSpPr/>
          <p:nvPr/>
        </p:nvCxnSpPr>
        <p:spPr>
          <a:xfrm rot="5400000">
            <a:off x="2581402" y="161671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1" name="Group 288"/>
          <p:cNvGrpSpPr/>
          <p:nvPr/>
        </p:nvGrpSpPr>
        <p:grpSpPr>
          <a:xfrm>
            <a:off x="2992567" y="16600357"/>
            <a:ext cx="91440" cy="73152"/>
            <a:chOff x="6448425" y="3733800"/>
            <a:chExt cx="180975" cy="152400"/>
          </a:xfrm>
        </p:grpSpPr>
        <p:sp>
          <p:nvSpPr>
            <p:cNvPr id="1212" name="Oval 1211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14" name="Straight Connector 1213"/>
          <p:cNvCxnSpPr/>
          <p:nvPr/>
        </p:nvCxnSpPr>
        <p:spPr>
          <a:xfrm>
            <a:off x="2637282" y="15938500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/>
          <p:cNvCxnSpPr/>
          <p:nvPr/>
        </p:nvCxnSpPr>
        <p:spPr>
          <a:xfrm rot="5400000">
            <a:off x="3130678" y="163147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6" name="Straight Connector 1215"/>
          <p:cNvCxnSpPr/>
          <p:nvPr/>
        </p:nvCxnSpPr>
        <p:spPr>
          <a:xfrm rot="5400000">
            <a:off x="4489007" y="16854424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7" name="Straight Connector 1216"/>
          <p:cNvCxnSpPr/>
          <p:nvPr/>
        </p:nvCxnSpPr>
        <p:spPr>
          <a:xfrm rot="5400000">
            <a:off x="4513956" y="16625633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8" name="Rectangle 1217"/>
          <p:cNvSpPr/>
          <p:nvPr/>
        </p:nvSpPr>
        <p:spPr>
          <a:xfrm rot="5400000">
            <a:off x="4962589" y="166791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 rot="5400000">
            <a:off x="4705411" y="166791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0" name="Group 288"/>
          <p:cNvGrpSpPr/>
          <p:nvPr/>
        </p:nvGrpSpPr>
        <p:grpSpPr>
          <a:xfrm>
            <a:off x="3505949" y="16052804"/>
            <a:ext cx="85090" cy="73152"/>
            <a:chOff x="6448425" y="3733800"/>
            <a:chExt cx="168408" cy="152400"/>
          </a:xfrm>
        </p:grpSpPr>
        <p:sp>
          <p:nvSpPr>
            <p:cNvPr id="1221" name="Oval 1220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3" name="Group 288"/>
          <p:cNvGrpSpPr/>
          <p:nvPr/>
        </p:nvGrpSpPr>
        <p:grpSpPr>
          <a:xfrm>
            <a:off x="5005515" y="16510004"/>
            <a:ext cx="91440" cy="73152"/>
            <a:chOff x="6448425" y="3733800"/>
            <a:chExt cx="180975" cy="152400"/>
          </a:xfrm>
        </p:grpSpPr>
        <p:sp>
          <p:nvSpPr>
            <p:cNvPr id="1224" name="Oval 1223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6" name="Straight Connector 1225"/>
          <p:cNvCxnSpPr/>
          <p:nvPr/>
        </p:nvCxnSpPr>
        <p:spPr>
          <a:xfrm rot="5400000">
            <a:off x="4882959" y="17197706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7" name="Group 288"/>
          <p:cNvGrpSpPr/>
          <p:nvPr/>
        </p:nvGrpSpPr>
        <p:grpSpPr>
          <a:xfrm>
            <a:off x="3502152" y="16598904"/>
            <a:ext cx="91440" cy="73152"/>
            <a:chOff x="6448425" y="3733800"/>
            <a:chExt cx="180975" cy="152400"/>
          </a:xfrm>
        </p:grpSpPr>
        <p:sp>
          <p:nvSpPr>
            <p:cNvPr id="1228" name="Oval 1227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0" name="TextBox 1229"/>
          <p:cNvSpPr txBox="1"/>
          <p:nvPr/>
        </p:nvSpPr>
        <p:spPr>
          <a:xfrm>
            <a:off x="1206627" y="1595016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10</a:t>
            </a:r>
            <a:endParaRPr lang="en-US" sz="900" b="1" dirty="0"/>
          </a:p>
        </p:txBody>
      </p:sp>
      <p:sp>
        <p:nvSpPr>
          <p:cNvPr id="1231" name="TextBox 1230"/>
          <p:cNvSpPr txBox="1"/>
          <p:nvPr/>
        </p:nvSpPr>
        <p:spPr>
          <a:xfrm>
            <a:off x="2051177" y="15989300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1232" name="TextBox 1231"/>
          <p:cNvSpPr txBox="1"/>
          <p:nvPr/>
        </p:nvSpPr>
        <p:spPr>
          <a:xfrm>
            <a:off x="2917952" y="162750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1233" name="TextBox 1232"/>
          <p:cNvSpPr txBox="1"/>
          <p:nvPr/>
        </p:nvSpPr>
        <p:spPr>
          <a:xfrm rot="16200000">
            <a:off x="2691965" y="169785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234" name="TextBox 1233"/>
          <p:cNvSpPr txBox="1"/>
          <p:nvPr/>
        </p:nvSpPr>
        <p:spPr>
          <a:xfrm rot="16200000">
            <a:off x="2930091" y="169785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235" name="TextBox 1234"/>
          <p:cNvSpPr txBox="1"/>
          <p:nvPr/>
        </p:nvSpPr>
        <p:spPr>
          <a:xfrm rot="16200000">
            <a:off x="3321768" y="16799515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1236" name="TextBox 1235"/>
          <p:cNvSpPr txBox="1"/>
          <p:nvPr/>
        </p:nvSpPr>
        <p:spPr>
          <a:xfrm rot="16200000">
            <a:off x="3196787" y="16190349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1238" name="Straight Connector 1237"/>
          <p:cNvCxnSpPr/>
          <p:nvPr/>
        </p:nvCxnSpPr>
        <p:spPr>
          <a:xfrm>
            <a:off x="3553586" y="16471900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/>
          <p:cNvCxnSpPr/>
          <p:nvPr/>
        </p:nvCxnSpPr>
        <p:spPr>
          <a:xfrm>
            <a:off x="4397502" y="16548100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0" name="Group 692"/>
          <p:cNvGrpSpPr/>
          <p:nvPr/>
        </p:nvGrpSpPr>
        <p:grpSpPr>
          <a:xfrm flipH="1">
            <a:off x="5266818" y="16478250"/>
            <a:ext cx="137157" cy="137160"/>
            <a:chOff x="304801" y="4233228"/>
            <a:chExt cx="147633" cy="230789"/>
          </a:xfrm>
        </p:grpSpPr>
        <p:sp>
          <p:nvSpPr>
            <p:cNvPr id="1241" name="Isosceles Triangle 1240"/>
            <p:cNvSpPr/>
            <p:nvPr/>
          </p:nvSpPr>
          <p:spPr>
            <a:xfrm rot="16200000" flipH="1">
              <a:off x="266697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2" name="Straight Connector 1241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3" name="Straight Connector 1242"/>
          <p:cNvCxnSpPr/>
          <p:nvPr/>
        </p:nvCxnSpPr>
        <p:spPr>
          <a:xfrm>
            <a:off x="2751265" y="1663382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traight Connector 1243"/>
          <p:cNvCxnSpPr/>
          <p:nvPr/>
        </p:nvCxnSpPr>
        <p:spPr>
          <a:xfrm>
            <a:off x="610978" y="17246600"/>
            <a:ext cx="42976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Isosceles Triangle 1245"/>
          <p:cNvSpPr/>
          <p:nvPr/>
        </p:nvSpPr>
        <p:spPr>
          <a:xfrm rot="5400000">
            <a:off x="3965201" y="16302490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250" name="Straight Connector 1249"/>
          <p:cNvCxnSpPr/>
          <p:nvPr/>
        </p:nvCxnSpPr>
        <p:spPr>
          <a:xfrm>
            <a:off x="4005072" y="16471900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1" name="Group 184"/>
          <p:cNvGrpSpPr/>
          <p:nvPr/>
        </p:nvGrpSpPr>
        <p:grpSpPr>
          <a:xfrm>
            <a:off x="4005072" y="16585245"/>
            <a:ext cx="91440" cy="91440"/>
            <a:chOff x="3286125" y="1447800"/>
            <a:chExt cx="91440" cy="91440"/>
          </a:xfrm>
        </p:grpSpPr>
        <p:cxnSp>
          <p:nvCxnSpPr>
            <p:cNvPr id="1252" name="Straight Connector 1251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4" name="Rectangle 1253"/>
          <p:cNvSpPr/>
          <p:nvPr/>
        </p:nvSpPr>
        <p:spPr>
          <a:xfrm>
            <a:off x="4137152" y="16046450"/>
            <a:ext cx="38501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5" name="Straight Connector 1254"/>
          <p:cNvCxnSpPr/>
          <p:nvPr/>
        </p:nvCxnSpPr>
        <p:spPr>
          <a:xfrm>
            <a:off x="3355466" y="16081375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TextBox 1255"/>
          <p:cNvSpPr txBox="1"/>
          <p:nvPr/>
        </p:nvSpPr>
        <p:spPr>
          <a:xfrm>
            <a:off x="2962377" y="163766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257" name="TextBox 1256"/>
          <p:cNvSpPr txBox="1"/>
          <p:nvPr/>
        </p:nvSpPr>
        <p:spPr>
          <a:xfrm>
            <a:off x="3210052" y="163766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4</a:t>
            </a:r>
            <a:endParaRPr lang="en-US" sz="700" b="1" dirty="0"/>
          </a:p>
        </p:txBody>
      </p:sp>
      <p:cxnSp>
        <p:nvCxnSpPr>
          <p:cNvPr id="1258" name="Straight Connector 1257"/>
          <p:cNvCxnSpPr/>
          <p:nvPr/>
        </p:nvCxnSpPr>
        <p:spPr>
          <a:xfrm>
            <a:off x="4790568" y="1715579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9" name="Group 636"/>
          <p:cNvGrpSpPr/>
          <p:nvPr/>
        </p:nvGrpSpPr>
        <p:grpSpPr>
          <a:xfrm>
            <a:off x="4719132" y="16874805"/>
            <a:ext cx="256031" cy="229879"/>
            <a:chOff x="2513451" y="2453641"/>
            <a:chExt cx="239273" cy="229879"/>
          </a:xfrm>
        </p:grpSpPr>
        <p:grpSp>
          <p:nvGrpSpPr>
            <p:cNvPr id="1260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264" name="Isosceles Triangle 1263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5" name="Straight Connector 1264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1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1262" name="Straight Arrow Connector 1261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Straight Arrow Connector 1262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6" name="Group 643"/>
          <p:cNvGrpSpPr/>
          <p:nvPr/>
        </p:nvGrpSpPr>
        <p:grpSpPr>
          <a:xfrm>
            <a:off x="4977445" y="16874805"/>
            <a:ext cx="268732" cy="236223"/>
            <a:chOff x="2513451" y="2453641"/>
            <a:chExt cx="251143" cy="236223"/>
          </a:xfrm>
        </p:grpSpPr>
        <p:grpSp>
          <p:nvGrpSpPr>
            <p:cNvPr id="1267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271" name="Isosceles Triangle 1270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2" name="Straight Connector 1271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8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1269" name="Straight Arrow Connector 1268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Straight Arrow Connector 1269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3" name="TextBox 1272"/>
          <p:cNvSpPr txBox="1"/>
          <p:nvPr/>
        </p:nvSpPr>
        <p:spPr>
          <a:xfrm rot="16200000">
            <a:off x="4443811" y="166134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274" name="TextBox 1273"/>
          <p:cNvSpPr txBox="1"/>
          <p:nvPr/>
        </p:nvSpPr>
        <p:spPr>
          <a:xfrm rot="16200000">
            <a:off x="4704161" y="166261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275" name="TextBox 1274"/>
          <p:cNvSpPr txBox="1"/>
          <p:nvPr/>
        </p:nvSpPr>
        <p:spPr>
          <a:xfrm rot="16200000">
            <a:off x="4338494" y="168865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1276" name="TextBox 1275"/>
          <p:cNvSpPr txBox="1"/>
          <p:nvPr/>
        </p:nvSpPr>
        <p:spPr>
          <a:xfrm rot="16200000">
            <a:off x="5059761" y="168865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1277" name="TextBox 1276"/>
          <p:cNvSpPr txBox="1"/>
          <p:nvPr/>
        </p:nvSpPr>
        <p:spPr>
          <a:xfrm>
            <a:off x="5064252" y="163385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1278" name="Straight Connector 1277"/>
          <p:cNvCxnSpPr/>
          <p:nvPr/>
        </p:nvCxnSpPr>
        <p:spPr>
          <a:xfrm>
            <a:off x="1058526" y="15938500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1278"/>
          <p:cNvCxnSpPr/>
          <p:nvPr/>
        </p:nvCxnSpPr>
        <p:spPr>
          <a:xfrm rot="5400000">
            <a:off x="2672842" y="16894810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80" name="Group 388"/>
          <p:cNvGrpSpPr/>
          <p:nvPr/>
        </p:nvGrpSpPr>
        <p:grpSpPr>
          <a:xfrm>
            <a:off x="1026649" y="16992600"/>
            <a:ext cx="73152" cy="73152"/>
            <a:chOff x="2133600" y="2667000"/>
            <a:chExt cx="73152" cy="73152"/>
          </a:xfrm>
        </p:grpSpPr>
        <p:sp>
          <p:nvSpPr>
            <p:cNvPr id="1281" name="Oval 1280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Rectangle 1281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83" name="Straight Connector 1282"/>
          <p:cNvCxnSpPr/>
          <p:nvPr/>
        </p:nvCxnSpPr>
        <p:spPr>
          <a:xfrm>
            <a:off x="845166" y="17030700"/>
            <a:ext cx="19476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4" name="Rectangle 1283"/>
          <p:cNvSpPr/>
          <p:nvPr/>
        </p:nvSpPr>
        <p:spPr>
          <a:xfrm>
            <a:off x="4664202" y="18503900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285" name="Straight Connector 1284"/>
          <p:cNvCxnSpPr/>
          <p:nvPr/>
        </p:nvCxnSpPr>
        <p:spPr>
          <a:xfrm rot="5400000">
            <a:off x="2975352" y="18603659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/>
          <p:nvPr/>
        </p:nvCxnSpPr>
        <p:spPr>
          <a:xfrm rot="5400000">
            <a:off x="2688336" y="18554127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7" name="Straight Connector 1286"/>
          <p:cNvCxnSpPr/>
          <p:nvPr/>
        </p:nvCxnSpPr>
        <p:spPr>
          <a:xfrm>
            <a:off x="2727452" y="18202275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8" name="Group 618"/>
          <p:cNvGrpSpPr/>
          <p:nvPr/>
        </p:nvGrpSpPr>
        <p:grpSpPr>
          <a:xfrm>
            <a:off x="3121152" y="18135600"/>
            <a:ext cx="192025" cy="135859"/>
            <a:chOff x="3215639" y="2057400"/>
            <a:chExt cx="192025" cy="135859"/>
          </a:xfrm>
        </p:grpSpPr>
        <p:sp>
          <p:nvSpPr>
            <p:cNvPr id="1289" name="Isosceles Triangle 1288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 1289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91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2013626" y="18155643"/>
            <a:ext cx="614854" cy="228600"/>
          </a:xfrm>
          <a:prstGeom prst="rect">
            <a:avLst/>
          </a:prstGeom>
          <a:noFill/>
        </p:spPr>
      </p:pic>
      <p:pic>
        <p:nvPicPr>
          <p:cNvPr id="1292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44496" y="18153888"/>
            <a:ext cx="658368" cy="219456"/>
          </a:xfrm>
          <a:prstGeom prst="rect">
            <a:avLst/>
          </a:prstGeom>
          <a:noFill/>
        </p:spPr>
      </p:pic>
      <p:cxnSp>
        <p:nvCxnSpPr>
          <p:cNvPr id="1293" name="Straight Connector 1292"/>
          <p:cNvCxnSpPr/>
          <p:nvPr/>
        </p:nvCxnSpPr>
        <p:spPr>
          <a:xfrm>
            <a:off x="1883859" y="18067785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/>
          <p:cNvCxnSpPr/>
          <p:nvPr/>
        </p:nvCxnSpPr>
        <p:spPr>
          <a:xfrm>
            <a:off x="1883859" y="18201133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Connector 1294"/>
          <p:cNvCxnSpPr/>
          <p:nvPr/>
        </p:nvCxnSpPr>
        <p:spPr>
          <a:xfrm>
            <a:off x="1879096" y="182963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/>
          <p:cNvCxnSpPr/>
          <p:nvPr/>
        </p:nvCxnSpPr>
        <p:spPr>
          <a:xfrm>
            <a:off x="1901952" y="18424970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Connector 1296"/>
          <p:cNvCxnSpPr/>
          <p:nvPr/>
        </p:nvCxnSpPr>
        <p:spPr>
          <a:xfrm rot="5400000">
            <a:off x="1366980" y="182019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Connector 1297"/>
          <p:cNvCxnSpPr/>
          <p:nvPr/>
        </p:nvCxnSpPr>
        <p:spPr>
          <a:xfrm rot="5400000">
            <a:off x="1469433" y="182643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Connector 1298"/>
          <p:cNvCxnSpPr/>
          <p:nvPr/>
        </p:nvCxnSpPr>
        <p:spPr>
          <a:xfrm rot="5400000">
            <a:off x="1571887" y="182019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/>
          <p:cNvCxnSpPr/>
          <p:nvPr/>
        </p:nvCxnSpPr>
        <p:spPr>
          <a:xfrm rot="5400000">
            <a:off x="1775340" y="1807988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Connector 1300"/>
          <p:cNvCxnSpPr/>
          <p:nvPr/>
        </p:nvCxnSpPr>
        <p:spPr>
          <a:xfrm rot="5400000">
            <a:off x="1162072" y="182019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Connector 1301"/>
          <p:cNvCxnSpPr/>
          <p:nvPr/>
        </p:nvCxnSpPr>
        <p:spPr>
          <a:xfrm rot="5400000">
            <a:off x="1264526" y="182643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/>
          <p:cNvCxnSpPr/>
          <p:nvPr/>
        </p:nvCxnSpPr>
        <p:spPr>
          <a:xfrm>
            <a:off x="1439038" y="18483881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Connector 1303"/>
          <p:cNvCxnSpPr/>
          <p:nvPr/>
        </p:nvCxnSpPr>
        <p:spPr>
          <a:xfrm>
            <a:off x="1338072" y="17999927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Connector 1304"/>
          <p:cNvCxnSpPr/>
          <p:nvPr/>
        </p:nvCxnSpPr>
        <p:spPr>
          <a:xfrm rot="5400000">
            <a:off x="1781901" y="18406524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Flowchart: Connector 1305"/>
          <p:cNvSpPr/>
          <p:nvPr/>
        </p:nvSpPr>
        <p:spPr>
          <a:xfrm>
            <a:off x="1857129" y="1827098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Flowchart: Connector 1306"/>
          <p:cNvSpPr/>
          <p:nvPr/>
        </p:nvSpPr>
        <p:spPr>
          <a:xfrm>
            <a:off x="1858921" y="18405927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Flowchart: Connector 1307"/>
          <p:cNvSpPr/>
          <p:nvPr/>
        </p:nvSpPr>
        <p:spPr>
          <a:xfrm>
            <a:off x="1857129" y="1817751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Flowchart: Connector 1308"/>
          <p:cNvSpPr/>
          <p:nvPr/>
        </p:nvSpPr>
        <p:spPr>
          <a:xfrm>
            <a:off x="1857129" y="18043971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0" name="Straight Connector 1309"/>
          <p:cNvCxnSpPr/>
          <p:nvPr/>
        </p:nvCxnSpPr>
        <p:spPr>
          <a:xfrm>
            <a:off x="2282952" y="18067786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Connector 1310"/>
          <p:cNvCxnSpPr/>
          <p:nvPr/>
        </p:nvCxnSpPr>
        <p:spPr>
          <a:xfrm>
            <a:off x="2282952" y="18424971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Straight Connector 1311"/>
          <p:cNvCxnSpPr/>
          <p:nvPr/>
        </p:nvCxnSpPr>
        <p:spPr>
          <a:xfrm>
            <a:off x="2359152" y="18296386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/>
          <p:nvPr/>
        </p:nvCxnSpPr>
        <p:spPr>
          <a:xfrm>
            <a:off x="2371531" y="18201134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 rot="5400000">
            <a:off x="2895981" y="18255996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5" name="Rectangle 1314"/>
          <p:cNvSpPr/>
          <p:nvPr/>
        </p:nvSpPr>
        <p:spPr>
          <a:xfrm rot="5400000">
            <a:off x="3459861" y="1790947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6" name="Group 605"/>
          <p:cNvGrpSpPr/>
          <p:nvPr/>
        </p:nvGrpSpPr>
        <p:grpSpPr>
          <a:xfrm>
            <a:off x="3445002" y="18516631"/>
            <a:ext cx="209550" cy="138120"/>
            <a:chOff x="2247900" y="5962650"/>
            <a:chExt cx="209550" cy="194309"/>
          </a:xfrm>
        </p:grpSpPr>
        <p:grpSp>
          <p:nvGrpSpPr>
            <p:cNvPr id="1317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1320" name="Isosceles Triangle 1319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1" name="Straight Connector 1320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8" name="Straight Connector 1317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Connector 1318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2" name="Rectangle 1321"/>
          <p:cNvSpPr/>
          <p:nvPr/>
        </p:nvSpPr>
        <p:spPr>
          <a:xfrm rot="5400000">
            <a:off x="3193288" y="185727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Rectangle 1322"/>
          <p:cNvSpPr/>
          <p:nvPr/>
        </p:nvSpPr>
        <p:spPr>
          <a:xfrm rot="5400000">
            <a:off x="2956747" y="185727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4" name="Straight Connector 1323"/>
          <p:cNvCxnSpPr/>
          <p:nvPr/>
        </p:nvCxnSpPr>
        <p:spPr>
          <a:xfrm rot="5400000">
            <a:off x="2581402" y="178308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25" name="Group 288"/>
          <p:cNvGrpSpPr/>
          <p:nvPr/>
        </p:nvGrpSpPr>
        <p:grpSpPr>
          <a:xfrm>
            <a:off x="2992567" y="18264057"/>
            <a:ext cx="91440" cy="73152"/>
            <a:chOff x="6448425" y="3733800"/>
            <a:chExt cx="180975" cy="152400"/>
          </a:xfrm>
        </p:grpSpPr>
        <p:sp>
          <p:nvSpPr>
            <p:cNvPr id="1326" name="Oval 1325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Rectangle 1326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8" name="Straight Connector 1327"/>
          <p:cNvCxnSpPr/>
          <p:nvPr/>
        </p:nvCxnSpPr>
        <p:spPr>
          <a:xfrm>
            <a:off x="2637282" y="17602200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/>
          <p:nvPr/>
        </p:nvCxnSpPr>
        <p:spPr>
          <a:xfrm rot="5400000">
            <a:off x="3130678" y="179784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0" name="Straight Connector 1329"/>
          <p:cNvCxnSpPr/>
          <p:nvPr/>
        </p:nvCxnSpPr>
        <p:spPr>
          <a:xfrm rot="5400000">
            <a:off x="4489007" y="18518124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1" name="Straight Connector 1330"/>
          <p:cNvCxnSpPr/>
          <p:nvPr/>
        </p:nvCxnSpPr>
        <p:spPr>
          <a:xfrm rot="5400000">
            <a:off x="4513956" y="18289333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" name="Rectangle 1331"/>
          <p:cNvSpPr/>
          <p:nvPr/>
        </p:nvSpPr>
        <p:spPr>
          <a:xfrm rot="5400000">
            <a:off x="4962589" y="183428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Rectangle 1332"/>
          <p:cNvSpPr/>
          <p:nvPr/>
        </p:nvSpPr>
        <p:spPr>
          <a:xfrm rot="5400000">
            <a:off x="4705411" y="183428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4" name="Group 288"/>
          <p:cNvGrpSpPr/>
          <p:nvPr/>
        </p:nvGrpSpPr>
        <p:grpSpPr>
          <a:xfrm>
            <a:off x="3505949" y="17716504"/>
            <a:ext cx="85090" cy="73152"/>
            <a:chOff x="6448425" y="3733800"/>
            <a:chExt cx="168408" cy="152400"/>
          </a:xfrm>
        </p:grpSpPr>
        <p:sp>
          <p:nvSpPr>
            <p:cNvPr id="1335" name="Oval 1334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Rectangle 1335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7" name="Group 288"/>
          <p:cNvGrpSpPr/>
          <p:nvPr/>
        </p:nvGrpSpPr>
        <p:grpSpPr>
          <a:xfrm>
            <a:off x="5005515" y="18173704"/>
            <a:ext cx="91440" cy="73152"/>
            <a:chOff x="6448425" y="3733800"/>
            <a:chExt cx="180975" cy="152400"/>
          </a:xfrm>
        </p:grpSpPr>
        <p:sp>
          <p:nvSpPr>
            <p:cNvPr id="1338" name="Oval 1337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Rectangle 1338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0" name="Straight Connector 1339"/>
          <p:cNvCxnSpPr/>
          <p:nvPr/>
        </p:nvCxnSpPr>
        <p:spPr>
          <a:xfrm rot="5400000">
            <a:off x="4882959" y="18861406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41" name="Group 288"/>
          <p:cNvGrpSpPr/>
          <p:nvPr/>
        </p:nvGrpSpPr>
        <p:grpSpPr>
          <a:xfrm>
            <a:off x="3502152" y="18262604"/>
            <a:ext cx="91440" cy="73152"/>
            <a:chOff x="6448425" y="3733800"/>
            <a:chExt cx="180975" cy="152400"/>
          </a:xfrm>
        </p:grpSpPr>
        <p:sp>
          <p:nvSpPr>
            <p:cNvPr id="1342" name="Oval 1341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Rectangle 1342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4" name="TextBox 1343"/>
          <p:cNvSpPr txBox="1"/>
          <p:nvPr/>
        </p:nvSpPr>
        <p:spPr>
          <a:xfrm>
            <a:off x="1206627" y="1761386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11</a:t>
            </a:r>
            <a:endParaRPr lang="en-US" sz="900" b="1" dirty="0"/>
          </a:p>
        </p:txBody>
      </p:sp>
      <p:sp>
        <p:nvSpPr>
          <p:cNvPr id="1345" name="TextBox 1344"/>
          <p:cNvSpPr txBox="1"/>
          <p:nvPr/>
        </p:nvSpPr>
        <p:spPr>
          <a:xfrm>
            <a:off x="2051177" y="17653000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1346" name="TextBox 1345"/>
          <p:cNvSpPr txBox="1"/>
          <p:nvPr/>
        </p:nvSpPr>
        <p:spPr>
          <a:xfrm>
            <a:off x="2917952" y="179387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1347" name="TextBox 1346"/>
          <p:cNvSpPr txBox="1"/>
          <p:nvPr/>
        </p:nvSpPr>
        <p:spPr>
          <a:xfrm rot="16200000">
            <a:off x="2691965" y="186422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348" name="TextBox 1347"/>
          <p:cNvSpPr txBox="1"/>
          <p:nvPr/>
        </p:nvSpPr>
        <p:spPr>
          <a:xfrm rot="16200000">
            <a:off x="2930091" y="186422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349" name="TextBox 1348"/>
          <p:cNvSpPr txBox="1"/>
          <p:nvPr/>
        </p:nvSpPr>
        <p:spPr>
          <a:xfrm rot="16200000">
            <a:off x="3321768" y="18463215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1350" name="TextBox 1349"/>
          <p:cNvSpPr txBox="1"/>
          <p:nvPr/>
        </p:nvSpPr>
        <p:spPr>
          <a:xfrm rot="16200000">
            <a:off x="3196787" y="17854049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1352" name="Straight Connector 1351"/>
          <p:cNvCxnSpPr/>
          <p:nvPr/>
        </p:nvCxnSpPr>
        <p:spPr>
          <a:xfrm>
            <a:off x="3553586" y="18135600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Straight Connector 1352"/>
          <p:cNvCxnSpPr/>
          <p:nvPr/>
        </p:nvCxnSpPr>
        <p:spPr>
          <a:xfrm>
            <a:off x="4397502" y="18211800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4" name="Group 692"/>
          <p:cNvGrpSpPr/>
          <p:nvPr/>
        </p:nvGrpSpPr>
        <p:grpSpPr>
          <a:xfrm flipH="1">
            <a:off x="5285867" y="18141950"/>
            <a:ext cx="137160" cy="137160"/>
            <a:chOff x="304801" y="4233228"/>
            <a:chExt cx="147636" cy="230789"/>
          </a:xfrm>
        </p:grpSpPr>
        <p:sp>
          <p:nvSpPr>
            <p:cNvPr id="1355" name="Isosceles Triangle 1354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6" name="Straight Connector 1355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7" name="Straight Connector 1356"/>
          <p:cNvCxnSpPr/>
          <p:nvPr/>
        </p:nvCxnSpPr>
        <p:spPr>
          <a:xfrm>
            <a:off x="2751265" y="1829752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/>
          <p:nvPr/>
        </p:nvCxnSpPr>
        <p:spPr>
          <a:xfrm>
            <a:off x="609600" y="18910300"/>
            <a:ext cx="42976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" name="Isosceles Triangle 1359"/>
          <p:cNvSpPr/>
          <p:nvPr/>
        </p:nvSpPr>
        <p:spPr>
          <a:xfrm rot="5400000">
            <a:off x="3965201" y="17966190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364" name="Straight Connector 1363"/>
          <p:cNvCxnSpPr/>
          <p:nvPr/>
        </p:nvCxnSpPr>
        <p:spPr>
          <a:xfrm>
            <a:off x="4005072" y="18135600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5" name="Group 184"/>
          <p:cNvGrpSpPr/>
          <p:nvPr/>
        </p:nvGrpSpPr>
        <p:grpSpPr>
          <a:xfrm>
            <a:off x="4005072" y="18248945"/>
            <a:ext cx="91440" cy="91440"/>
            <a:chOff x="3286125" y="1447800"/>
            <a:chExt cx="91440" cy="91440"/>
          </a:xfrm>
        </p:grpSpPr>
        <p:cxnSp>
          <p:nvCxnSpPr>
            <p:cNvPr id="1366" name="Straight Connector 1365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8" name="Straight Connector 1367"/>
          <p:cNvCxnSpPr/>
          <p:nvPr/>
        </p:nvCxnSpPr>
        <p:spPr>
          <a:xfrm>
            <a:off x="3355466" y="17745075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TextBox 1368"/>
          <p:cNvSpPr txBox="1"/>
          <p:nvPr/>
        </p:nvSpPr>
        <p:spPr>
          <a:xfrm>
            <a:off x="2962377" y="180403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1370" name="TextBox 1369"/>
          <p:cNvSpPr txBox="1"/>
          <p:nvPr/>
        </p:nvSpPr>
        <p:spPr>
          <a:xfrm>
            <a:off x="3210052" y="180403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6</a:t>
            </a:r>
            <a:endParaRPr lang="en-US" sz="700" b="1" dirty="0"/>
          </a:p>
        </p:txBody>
      </p:sp>
      <p:cxnSp>
        <p:nvCxnSpPr>
          <p:cNvPr id="1371" name="Straight Connector 1370"/>
          <p:cNvCxnSpPr/>
          <p:nvPr/>
        </p:nvCxnSpPr>
        <p:spPr>
          <a:xfrm>
            <a:off x="4790568" y="1881949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2" name="Group 636"/>
          <p:cNvGrpSpPr/>
          <p:nvPr/>
        </p:nvGrpSpPr>
        <p:grpSpPr>
          <a:xfrm>
            <a:off x="4719132" y="18538505"/>
            <a:ext cx="256031" cy="229879"/>
            <a:chOff x="2513451" y="2453641"/>
            <a:chExt cx="239273" cy="229879"/>
          </a:xfrm>
        </p:grpSpPr>
        <p:grpSp>
          <p:nvGrpSpPr>
            <p:cNvPr id="1373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377" name="Isosceles Triangle 1376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8" name="Straight Connector 1377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4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1375" name="Straight Arrow Connector 1374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Arrow Connector 1375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9" name="Group 643"/>
          <p:cNvGrpSpPr/>
          <p:nvPr/>
        </p:nvGrpSpPr>
        <p:grpSpPr>
          <a:xfrm>
            <a:off x="4977445" y="18538505"/>
            <a:ext cx="268732" cy="236223"/>
            <a:chOff x="2513451" y="2453641"/>
            <a:chExt cx="251143" cy="236223"/>
          </a:xfrm>
        </p:grpSpPr>
        <p:grpSp>
          <p:nvGrpSpPr>
            <p:cNvPr id="1380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1384" name="Isosceles Triangle 1383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5" name="Straight Connector 1384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1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1382" name="Straight Arrow Connector 1381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Arrow Connector 1382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6" name="TextBox 1385"/>
          <p:cNvSpPr txBox="1"/>
          <p:nvPr/>
        </p:nvSpPr>
        <p:spPr>
          <a:xfrm rot="16200000">
            <a:off x="4443811" y="182771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387" name="TextBox 1386"/>
          <p:cNvSpPr txBox="1"/>
          <p:nvPr/>
        </p:nvSpPr>
        <p:spPr>
          <a:xfrm rot="16200000">
            <a:off x="4704161" y="182898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1388" name="TextBox 1387"/>
          <p:cNvSpPr txBox="1"/>
          <p:nvPr/>
        </p:nvSpPr>
        <p:spPr>
          <a:xfrm rot="16200000">
            <a:off x="4338494" y="185502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1389" name="TextBox 1388"/>
          <p:cNvSpPr txBox="1"/>
          <p:nvPr/>
        </p:nvSpPr>
        <p:spPr>
          <a:xfrm rot="16200000">
            <a:off x="5059761" y="185502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1390" name="TextBox 1389"/>
          <p:cNvSpPr txBox="1"/>
          <p:nvPr/>
        </p:nvSpPr>
        <p:spPr>
          <a:xfrm>
            <a:off x="5064252" y="180022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1391" name="Straight Connector 1390"/>
          <p:cNvCxnSpPr/>
          <p:nvPr/>
        </p:nvCxnSpPr>
        <p:spPr>
          <a:xfrm>
            <a:off x="1058526" y="17602200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/>
          <p:nvPr/>
        </p:nvCxnSpPr>
        <p:spPr>
          <a:xfrm rot="5400000">
            <a:off x="2663317" y="18558510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93" name="Group 388"/>
          <p:cNvGrpSpPr/>
          <p:nvPr/>
        </p:nvGrpSpPr>
        <p:grpSpPr>
          <a:xfrm>
            <a:off x="1026649" y="18656300"/>
            <a:ext cx="73152" cy="73152"/>
            <a:chOff x="2133600" y="2667000"/>
            <a:chExt cx="73152" cy="73152"/>
          </a:xfrm>
        </p:grpSpPr>
        <p:sp>
          <p:nvSpPr>
            <p:cNvPr id="1394" name="Oval 1393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Rectangle 1394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6" name="Straight Connector 1395"/>
          <p:cNvCxnSpPr/>
          <p:nvPr/>
        </p:nvCxnSpPr>
        <p:spPr>
          <a:xfrm>
            <a:off x="845166" y="18694400"/>
            <a:ext cx="19476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7" name="Rectangle 1396"/>
          <p:cNvSpPr/>
          <p:nvPr/>
        </p:nvSpPr>
        <p:spPr>
          <a:xfrm>
            <a:off x="4667250" y="20193000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398" name="Straight Connector 1397"/>
          <p:cNvCxnSpPr/>
          <p:nvPr/>
        </p:nvCxnSpPr>
        <p:spPr>
          <a:xfrm rot="5400000">
            <a:off x="2978400" y="20292759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9" name="Straight Connector 1398"/>
          <p:cNvCxnSpPr/>
          <p:nvPr/>
        </p:nvCxnSpPr>
        <p:spPr>
          <a:xfrm rot="5400000">
            <a:off x="2691384" y="20243227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0" name="Straight Connector 1399"/>
          <p:cNvCxnSpPr/>
          <p:nvPr/>
        </p:nvCxnSpPr>
        <p:spPr>
          <a:xfrm>
            <a:off x="2730500" y="19891375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1" name="Group 618"/>
          <p:cNvGrpSpPr/>
          <p:nvPr/>
        </p:nvGrpSpPr>
        <p:grpSpPr>
          <a:xfrm>
            <a:off x="3124200" y="19824700"/>
            <a:ext cx="192025" cy="135859"/>
            <a:chOff x="3215639" y="2057400"/>
            <a:chExt cx="192025" cy="135859"/>
          </a:xfrm>
        </p:grpSpPr>
        <p:sp>
          <p:nvSpPr>
            <p:cNvPr id="1402" name="Isosceles Triangle 1401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Oval 1402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4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2016674" y="19844743"/>
            <a:ext cx="614854" cy="228600"/>
          </a:xfrm>
          <a:prstGeom prst="rect">
            <a:avLst/>
          </a:prstGeom>
          <a:noFill/>
        </p:spPr>
      </p:pic>
      <p:pic>
        <p:nvPicPr>
          <p:cNvPr id="1405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47544" y="19842988"/>
            <a:ext cx="658368" cy="219456"/>
          </a:xfrm>
          <a:prstGeom prst="rect">
            <a:avLst/>
          </a:prstGeom>
          <a:noFill/>
        </p:spPr>
      </p:pic>
      <p:cxnSp>
        <p:nvCxnSpPr>
          <p:cNvPr id="1406" name="Straight Connector 1405"/>
          <p:cNvCxnSpPr/>
          <p:nvPr/>
        </p:nvCxnSpPr>
        <p:spPr>
          <a:xfrm>
            <a:off x="1886907" y="19756885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Connector 1406"/>
          <p:cNvCxnSpPr/>
          <p:nvPr/>
        </p:nvCxnSpPr>
        <p:spPr>
          <a:xfrm>
            <a:off x="1886907" y="19890233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>
            <a:off x="1882144" y="19985485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Straight Connector 1408"/>
          <p:cNvCxnSpPr/>
          <p:nvPr/>
        </p:nvCxnSpPr>
        <p:spPr>
          <a:xfrm>
            <a:off x="1905000" y="20114070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Connector 1409"/>
          <p:cNvCxnSpPr/>
          <p:nvPr/>
        </p:nvCxnSpPr>
        <p:spPr>
          <a:xfrm rot="5400000">
            <a:off x="1370028" y="198910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traight Connector 1410"/>
          <p:cNvCxnSpPr/>
          <p:nvPr/>
        </p:nvCxnSpPr>
        <p:spPr>
          <a:xfrm rot="5400000">
            <a:off x="1472481" y="199534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traight Connector 1411"/>
          <p:cNvCxnSpPr/>
          <p:nvPr/>
        </p:nvCxnSpPr>
        <p:spPr>
          <a:xfrm rot="5400000">
            <a:off x="1574935" y="198910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traight Connector 1427"/>
          <p:cNvCxnSpPr/>
          <p:nvPr/>
        </p:nvCxnSpPr>
        <p:spPr>
          <a:xfrm rot="5400000">
            <a:off x="1778388" y="1976898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Straight Connector 1428"/>
          <p:cNvCxnSpPr/>
          <p:nvPr/>
        </p:nvCxnSpPr>
        <p:spPr>
          <a:xfrm rot="5400000">
            <a:off x="1165120" y="19891025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Straight Connector 1429"/>
          <p:cNvCxnSpPr/>
          <p:nvPr/>
        </p:nvCxnSpPr>
        <p:spPr>
          <a:xfrm rot="5400000">
            <a:off x="1267574" y="1995348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Straight Connector 1430"/>
          <p:cNvCxnSpPr/>
          <p:nvPr/>
        </p:nvCxnSpPr>
        <p:spPr>
          <a:xfrm>
            <a:off x="1442086" y="20172981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>
            <a:off x="1341120" y="19689027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Straight Connector 1433"/>
          <p:cNvCxnSpPr/>
          <p:nvPr/>
        </p:nvCxnSpPr>
        <p:spPr>
          <a:xfrm rot="5400000">
            <a:off x="1784949" y="20095624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" name="Flowchart: Connector 1434"/>
          <p:cNvSpPr/>
          <p:nvPr/>
        </p:nvSpPr>
        <p:spPr>
          <a:xfrm>
            <a:off x="1860177" y="1996008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Flowchart: Connector 1436"/>
          <p:cNvSpPr/>
          <p:nvPr/>
        </p:nvSpPr>
        <p:spPr>
          <a:xfrm>
            <a:off x="1861969" y="20095027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1" name="Flowchart: Connector 2470"/>
          <p:cNvSpPr/>
          <p:nvPr/>
        </p:nvSpPr>
        <p:spPr>
          <a:xfrm>
            <a:off x="1860177" y="19866614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2" name="Flowchart: Connector 2471"/>
          <p:cNvSpPr/>
          <p:nvPr/>
        </p:nvSpPr>
        <p:spPr>
          <a:xfrm>
            <a:off x="1860177" y="19733071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3" name="Straight Connector 2472"/>
          <p:cNvCxnSpPr/>
          <p:nvPr/>
        </p:nvCxnSpPr>
        <p:spPr>
          <a:xfrm>
            <a:off x="2286000" y="19756886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4" name="Straight Connector 2473"/>
          <p:cNvCxnSpPr/>
          <p:nvPr/>
        </p:nvCxnSpPr>
        <p:spPr>
          <a:xfrm>
            <a:off x="2286000" y="20114071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5" name="Straight Connector 2474"/>
          <p:cNvCxnSpPr/>
          <p:nvPr/>
        </p:nvCxnSpPr>
        <p:spPr>
          <a:xfrm>
            <a:off x="2362200" y="19985486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6" name="Straight Connector 2475"/>
          <p:cNvCxnSpPr/>
          <p:nvPr/>
        </p:nvCxnSpPr>
        <p:spPr>
          <a:xfrm>
            <a:off x="2374579" y="19890234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7" name="Straight Connector 2476"/>
          <p:cNvCxnSpPr/>
          <p:nvPr/>
        </p:nvCxnSpPr>
        <p:spPr>
          <a:xfrm rot="5400000">
            <a:off x="2899029" y="19945096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8" name="Rectangle 2477"/>
          <p:cNvSpPr/>
          <p:nvPr/>
        </p:nvSpPr>
        <p:spPr>
          <a:xfrm rot="5400000">
            <a:off x="3462909" y="1959857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9" name="Group 605"/>
          <p:cNvGrpSpPr/>
          <p:nvPr/>
        </p:nvGrpSpPr>
        <p:grpSpPr>
          <a:xfrm>
            <a:off x="3448050" y="20205731"/>
            <a:ext cx="209550" cy="138120"/>
            <a:chOff x="2247900" y="5962650"/>
            <a:chExt cx="209550" cy="194309"/>
          </a:xfrm>
        </p:grpSpPr>
        <p:grpSp>
          <p:nvGrpSpPr>
            <p:cNvPr id="2480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483" name="Isosceles Triangle 2482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4" name="Straight Connector 2483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1" name="Straight Connector 2480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2" name="Straight Connector 2481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5" name="Rectangle 2484"/>
          <p:cNvSpPr/>
          <p:nvPr/>
        </p:nvSpPr>
        <p:spPr>
          <a:xfrm rot="5400000">
            <a:off x="3196336" y="202618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6" name="Rectangle 2485"/>
          <p:cNvSpPr/>
          <p:nvPr/>
        </p:nvSpPr>
        <p:spPr>
          <a:xfrm rot="5400000">
            <a:off x="2959795" y="202618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7" name="Straight Connector 2486"/>
          <p:cNvCxnSpPr/>
          <p:nvPr/>
        </p:nvCxnSpPr>
        <p:spPr>
          <a:xfrm rot="5400000">
            <a:off x="2584450" y="19519900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88" name="Group 288"/>
          <p:cNvGrpSpPr/>
          <p:nvPr/>
        </p:nvGrpSpPr>
        <p:grpSpPr>
          <a:xfrm>
            <a:off x="2995615" y="19953157"/>
            <a:ext cx="91440" cy="73152"/>
            <a:chOff x="6448425" y="3733800"/>
            <a:chExt cx="180975" cy="152400"/>
          </a:xfrm>
        </p:grpSpPr>
        <p:sp>
          <p:nvSpPr>
            <p:cNvPr id="2489" name="Oval 2488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0" name="Rectangle 2489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91" name="Straight Connector 2490"/>
          <p:cNvCxnSpPr/>
          <p:nvPr/>
        </p:nvCxnSpPr>
        <p:spPr>
          <a:xfrm>
            <a:off x="2640330" y="19291300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2" name="Straight Connector 2491"/>
          <p:cNvCxnSpPr/>
          <p:nvPr/>
        </p:nvCxnSpPr>
        <p:spPr>
          <a:xfrm rot="5400000">
            <a:off x="3133726" y="196675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3" name="Straight Connector 2492"/>
          <p:cNvCxnSpPr/>
          <p:nvPr/>
        </p:nvCxnSpPr>
        <p:spPr>
          <a:xfrm rot="5400000">
            <a:off x="4492055" y="20207224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4" name="Straight Connector 2493"/>
          <p:cNvCxnSpPr/>
          <p:nvPr/>
        </p:nvCxnSpPr>
        <p:spPr>
          <a:xfrm rot="5400000">
            <a:off x="4517004" y="19978433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5" name="Rectangle 2494"/>
          <p:cNvSpPr/>
          <p:nvPr/>
        </p:nvSpPr>
        <p:spPr>
          <a:xfrm rot="5400000">
            <a:off x="4965637" y="200319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6" name="Rectangle 2495"/>
          <p:cNvSpPr/>
          <p:nvPr/>
        </p:nvSpPr>
        <p:spPr>
          <a:xfrm rot="5400000">
            <a:off x="4708459" y="2003196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7" name="Group 288"/>
          <p:cNvGrpSpPr/>
          <p:nvPr/>
        </p:nvGrpSpPr>
        <p:grpSpPr>
          <a:xfrm>
            <a:off x="3508997" y="19405604"/>
            <a:ext cx="85090" cy="73152"/>
            <a:chOff x="6448425" y="3733800"/>
            <a:chExt cx="168408" cy="152400"/>
          </a:xfrm>
        </p:grpSpPr>
        <p:sp>
          <p:nvSpPr>
            <p:cNvPr id="2498" name="Oval 2497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9" name="Rectangle 2498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0" name="Group 288"/>
          <p:cNvGrpSpPr/>
          <p:nvPr/>
        </p:nvGrpSpPr>
        <p:grpSpPr>
          <a:xfrm>
            <a:off x="5008563" y="19862804"/>
            <a:ext cx="91440" cy="73152"/>
            <a:chOff x="6448425" y="3733800"/>
            <a:chExt cx="180975" cy="152400"/>
          </a:xfrm>
        </p:grpSpPr>
        <p:sp>
          <p:nvSpPr>
            <p:cNvPr id="2501" name="Oval 2500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2" name="Rectangle 250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03" name="Straight Connector 2502"/>
          <p:cNvCxnSpPr/>
          <p:nvPr/>
        </p:nvCxnSpPr>
        <p:spPr>
          <a:xfrm rot="5400000">
            <a:off x="4886007" y="20550506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04" name="Group 288"/>
          <p:cNvGrpSpPr/>
          <p:nvPr/>
        </p:nvGrpSpPr>
        <p:grpSpPr>
          <a:xfrm>
            <a:off x="3505200" y="19951704"/>
            <a:ext cx="91440" cy="73152"/>
            <a:chOff x="6448425" y="3733800"/>
            <a:chExt cx="180975" cy="152400"/>
          </a:xfrm>
        </p:grpSpPr>
        <p:sp>
          <p:nvSpPr>
            <p:cNvPr id="2505" name="Oval 2504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6" name="Rectangle 2505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7" name="TextBox 2506"/>
          <p:cNvSpPr txBox="1"/>
          <p:nvPr/>
        </p:nvSpPr>
        <p:spPr>
          <a:xfrm>
            <a:off x="1209675" y="192786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12</a:t>
            </a:r>
            <a:endParaRPr lang="en-US" sz="900" b="1" dirty="0"/>
          </a:p>
        </p:txBody>
      </p:sp>
      <p:sp>
        <p:nvSpPr>
          <p:cNvPr id="2508" name="TextBox 2507"/>
          <p:cNvSpPr txBox="1"/>
          <p:nvPr/>
        </p:nvSpPr>
        <p:spPr>
          <a:xfrm>
            <a:off x="2054225" y="19342100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509" name="TextBox 2508"/>
          <p:cNvSpPr txBox="1"/>
          <p:nvPr/>
        </p:nvSpPr>
        <p:spPr>
          <a:xfrm>
            <a:off x="2921000" y="196278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510" name="TextBox 2509"/>
          <p:cNvSpPr txBox="1"/>
          <p:nvPr/>
        </p:nvSpPr>
        <p:spPr>
          <a:xfrm rot="16200000">
            <a:off x="2695013" y="203313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511" name="TextBox 2510"/>
          <p:cNvSpPr txBox="1"/>
          <p:nvPr/>
        </p:nvSpPr>
        <p:spPr>
          <a:xfrm rot="16200000">
            <a:off x="3116534" y="20217087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512" name="TextBox 2511"/>
          <p:cNvSpPr txBox="1"/>
          <p:nvPr/>
        </p:nvSpPr>
        <p:spPr>
          <a:xfrm rot="16200000">
            <a:off x="3324816" y="20152315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513" name="TextBox 2512"/>
          <p:cNvSpPr txBox="1"/>
          <p:nvPr/>
        </p:nvSpPr>
        <p:spPr>
          <a:xfrm rot="16200000">
            <a:off x="3199835" y="19543149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2515" name="Straight Connector 2514"/>
          <p:cNvCxnSpPr/>
          <p:nvPr/>
        </p:nvCxnSpPr>
        <p:spPr>
          <a:xfrm>
            <a:off x="3556634" y="19824700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6" name="Straight Connector 2515"/>
          <p:cNvCxnSpPr/>
          <p:nvPr/>
        </p:nvCxnSpPr>
        <p:spPr>
          <a:xfrm>
            <a:off x="4400550" y="19900900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7" name="Group 692"/>
          <p:cNvGrpSpPr/>
          <p:nvPr/>
        </p:nvGrpSpPr>
        <p:grpSpPr>
          <a:xfrm flipH="1">
            <a:off x="5298440" y="19831050"/>
            <a:ext cx="137160" cy="137160"/>
            <a:chOff x="304801" y="4233228"/>
            <a:chExt cx="147636" cy="230789"/>
          </a:xfrm>
        </p:grpSpPr>
        <p:sp>
          <p:nvSpPr>
            <p:cNvPr id="2518" name="Isosceles Triangle 2517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9" name="Straight Connector 2518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0" name="Straight Connector 2519"/>
          <p:cNvCxnSpPr/>
          <p:nvPr/>
        </p:nvCxnSpPr>
        <p:spPr>
          <a:xfrm>
            <a:off x="2754313" y="19986626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1" name="Straight Connector 2520"/>
          <p:cNvCxnSpPr/>
          <p:nvPr/>
        </p:nvCxnSpPr>
        <p:spPr>
          <a:xfrm>
            <a:off x="609600" y="20599400"/>
            <a:ext cx="432511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3" name="Straight Connector 2522"/>
          <p:cNvCxnSpPr/>
          <p:nvPr/>
        </p:nvCxnSpPr>
        <p:spPr>
          <a:xfrm rot="5400000">
            <a:off x="3870960" y="20292060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4" name="Isosceles Triangle 2523"/>
          <p:cNvSpPr/>
          <p:nvPr/>
        </p:nvSpPr>
        <p:spPr>
          <a:xfrm rot="5400000">
            <a:off x="3968249" y="19655290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528" name="Straight Connector 2527"/>
          <p:cNvCxnSpPr/>
          <p:nvPr/>
        </p:nvCxnSpPr>
        <p:spPr>
          <a:xfrm>
            <a:off x="4008120" y="19824700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9" name="Group 184"/>
          <p:cNvGrpSpPr/>
          <p:nvPr/>
        </p:nvGrpSpPr>
        <p:grpSpPr>
          <a:xfrm>
            <a:off x="4008120" y="19938045"/>
            <a:ext cx="91440" cy="91440"/>
            <a:chOff x="3286125" y="1447800"/>
            <a:chExt cx="91440" cy="91440"/>
          </a:xfrm>
        </p:grpSpPr>
        <p:cxnSp>
          <p:nvCxnSpPr>
            <p:cNvPr id="2530" name="Straight Connector 2529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1" name="Straight Connector 2530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5" name="Straight Connector 2534"/>
          <p:cNvCxnSpPr/>
          <p:nvPr/>
        </p:nvCxnSpPr>
        <p:spPr>
          <a:xfrm>
            <a:off x="3358514" y="19434175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6" name="TextBox 2535"/>
          <p:cNvSpPr txBox="1"/>
          <p:nvPr/>
        </p:nvSpPr>
        <p:spPr>
          <a:xfrm>
            <a:off x="2965425" y="197294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9</a:t>
            </a:r>
            <a:endParaRPr lang="en-US" sz="700" b="1" dirty="0"/>
          </a:p>
        </p:txBody>
      </p:sp>
      <p:sp>
        <p:nvSpPr>
          <p:cNvPr id="2537" name="TextBox 2536"/>
          <p:cNvSpPr txBox="1"/>
          <p:nvPr/>
        </p:nvSpPr>
        <p:spPr>
          <a:xfrm>
            <a:off x="3213100" y="1972945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8</a:t>
            </a:r>
            <a:endParaRPr lang="en-US" sz="700" b="1" dirty="0"/>
          </a:p>
        </p:txBody>
      </p:sp>
      <p:cxnSp>
        <p:nvCxnSpPr>
          <p:cNvPr id="2538" name="Straight Connector 2537"/>
          <p:cNvCxnSpPr/>
          <p:nvPr/>
        </p:nvCxnSpPr>
        <p:spPr>
          <a:xfrm>
            <a:off x="4793616" y="2050859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9" name="Group 636"/>
          <p:cNvGrpSpPr/>
          <p:nvPr/>
        </p:nvGrpSpPr>
        <p:grpSpPr>
          <a:xfrm>
            <a:off x="4722180" y="20227605"/>
            <a:ext cx="256031" cy="229879"/>
            <a:chOff x="2513451" y="2453641"/>
            <a:chExt cx="239273" cy="229879"/>
          </a:xfrm>
        </p:grpSpPr>
        <p:grpSp>
          <p:nvGrpSpPr>
            <p:cNvPr id="2540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544" name="Isosceles Triangle 2543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5" name="Straight Connector 2544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1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2542" name="Straight Arrow Connector 2541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3" name="Straight Arrow Connector 2542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46" name="Group 643"/>
          <p:cNvGrpSpPr/>
          <p:nvPr/>
        </p:nvGrpSpPr>
        <p:grpSpPr>
          <a:xfrm>
            <a:off x="4980493" y="20227605"/>
            <a:ext cx="268732" cy="236223"/>
            <a:chOff x="2513451" y="2453641"/>
            <a:chExt cx="251143" cy="236223"/>
          </a:xfrm>
        </p:grpSpPr>
        <p:grpSp>
          <p:nvGrpSpPr>
            <p:cNvPr id="2547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551" name="Isosceles Triangle 2550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2" name="Straight Connector 2551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8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2549" name="Straight Arrow Connector 2548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0" name="Straight Arrow Connector 2549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3" name="TextBox 2552"/>
          <p:cNvSpPr txBox="1"/>
          <p:nvPr/>
        </p:nvSpPr>
        <p:spPr>
          <a:xfrm rot="16200000">
            <a:off x="4446859" y="199662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554" name="TextBox 2553"/>
          <p:cNvSpPr txBox="1"/>
          <p:nvPr/>
        </p:nvSpPr>
        <p:spPr>
          <a:xfrm rot="16200000">
            <a:off x="4707209" y="1997895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555" name="TextBox 2554"/>
          <p:cNvSpPr txBox="1"/>
          <p:nvPr/>
        </p:nvSpPr>
        <p:spPr>
          <a:xfrm rot="16200000">
            <a:off x="4341542" y="202393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2556" name="TextBox 2555"/>
          <p:cNvSpPr txBox="1"/>
          <p:nvPr/>
        </p:nvSpPr>
        <p:spPr>
          <a:xfrm rot="16200000">
            <a:off x="5062809" y="202393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2557" name="TextBox 2556"/>
          <p:cNvSpPr txBox="1"/>
          <p:nvPr/>
        </p:nvSpPr>
        <p:spPr>
          <a:xfrm>
            <a:off x="5076825" y="196913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2558" name="Straight Connector 2557"/>
          <p:cNvCxnSpPr/>
          <p:nvPr/>
        </p:nvCxnSpPr>
        <p:spPr>
          <a:xfrm>
            <a:off x="1061574" y="19291300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9" name="Straight Connector 2558"/>
          <p:cNvCxnSpPr/>
          <p:nvPr/>
        </p:nvCxnSpPr>
        <p:spPr>
          <a:xfrm rot="5400000">
            <a:off x="2666365" y="20247610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60" name="Group 388"/>
          <p:cNvGrpSpPr/>
          <p:nvPr/>
        </p:nvGrpSpPr>
        <p:grpSpPr>
          <a:xfrm>
            <a:off x="1020172" y="20345400"/>
            <a:ext cx="73152" cy="73152"/>
            <a:chOff x="2133600" y="2667000"/>
            <a:chExt cx="73152" cy="73152"/>
          </a:xfrm>
        </p:grpSpPr>
        <p:sp>
          <p:nvSpPr>
            <p:cNvPr id="2561" name="Oval 2560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2" name="Rectangle 2561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63" name="Straight Connector 2562"/>
          <p:cNvCxnSpPr/>
          <p:nvPr/>
        </p:nvCxnSpPr>
        <p:spPr>
          <a:xfrm>
            <a:off x="838200" y="20383500"/>
            <a:ext cx="19568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5" name="Rectangle 2564"/>
          <p:cNvSpPr/>
          <p:nvPr/>
        </p:nvSpPr>
        <p:spPr>
          <a:xfrm>
            <a:off x="3855828" y="21132801"/>
            <a:ext cx="685800" cy="571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LM324</a:t>
            </a:r>
          </a:p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2566" name="Rectangle 2565"/>
          <p:cNvSpPr/>
          <p:nvPr/>
        </p:nvSpPr>
        <p:spPr>
          <a:xfrm>
            <a:off x="4680204" y="21729701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567" name="Straight Connector 2566"/>
          <p:cNvCxnSpPr/>
          <p:nvPr/>
        </p:nvCxnSpPr>
        <p:spPr>
          <a:xfrm rot="5400000">
            <a:off x="2991354" y="21829460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8" name="Straight Connector 2567"/>
          <p:cNvCxnSpPr/>
          <p:nvPr/>
        </p:nvCxnSpPr>
        <p:spPr>
          <a:xfrm rot="5400000">
            <a:off x="2704338" y="21779928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9" name="Straight Connector 2568"/>
          <p:cNvCxnSpPr/>
          <p:nvPr/>
        </p:nvCxnSpPr>
        <p:spPr>
          <a:xfrm>
            <a:off x="2743454" y="214280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0" name="Group 2569"/>
          <p:cNvGrpSpPr/>
          <p:nvPr/>
        </p:nvGrpSpPr>
        <p:grpSpPr>
          <a:xfrm>
            <a:off x="3137154" y="21361401"/>
            <a:ext cx="192025" cy="135859"/>
            <a:chOff x="3215639" y="2057400"/>
            <a:chExt cx="192025" cy="135859"/>
          </a:xfrm>
        </p:grpSpPr>
        <p:sp>
          <p:nvSpPr>
            <p:cNvPr id="2571" name="Isosceles Triangle 2570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2" name="Oval 2571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73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2029628" y="21381444"/>
            <a:ext cx="614854" cy="228600"/>
          </a:xfrm>
          <a:prstGeom prst="rect">
            <a:avLst/>
          </a:prstGeom>
          <a:noFill/>
        </p:spPr>
      </p:pic>
      <p:pic>
        <p:nvPicPr>
          <p:cNvPr id="2574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60498" y="21379689"/>
            <a:ext cx="658368" cy="219456"/>
          </a:xfrm>
          <a:prstGeom prst="rect">
            <a:avLst/>
          </a:prstGeom>
          <a:noFill/>
        </p:spPr>
      </p:pic>
      <p:cxnSp>
        <p:nvCxnSpPr>
          <p:cNvPr id="2575" name="Straight Connector 2574"/>
          <p:cNvCxnSpPr/>
          <p:nvPr/>
        </p:nvCxnSpPr>
        <p:spPr>
          <a:xfrm>
            <a:off x="1899861" y="21293586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6" name="Straight Connector 2575"/>
          <p:cNvCxnSpPr/>
          <p:nvPr/>
        </p:nvCxnSpPr>
        <p:spPr>
          <a:xfrm>
            <a:off x="1899861" y="21426934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Straight Connector 2576"/>
          <p:cNvCxnSpPr/>
          <p:nvPr/>
        </p:nvCxnSpPr>
        <p:spPr>
          <a:xfrm>
            <a:off x="1895098" y="21522186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8" name="Straight Connector 2577"/>
          <p:cNvCxnSpPr/>
          <p:nvPr/>
        </p:nvCxnSpPr>
        <p:spPr>
          <a:xfrm>
            <a:off x="1917954" y="21650771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 rot="5400000">
            <a:off x="1382982" y="214277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579"/>
          <p:cNvCxnSpPr/>
          <p:nvPr/>
        </p:nvCxnSpPr>
        <p:spPr>
          <a:xfrm rot="5400000">
            <a:off x="1485435" y="214901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580"/>
          <p:cNvCxnSpPr/>
          <p:nvPr/>
        </p:nvCxnSpPr>
        <p:spPr>
          <a:xfrm rot="5400000">
            <a:off x="1587889" y="214277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2" name="Straight Connector 2581"/>
          <p:cNvCxnSpPr/>
          <p:nvPr/>
        </p:nvCxnSpPr>
        <p:spPr>
          <a:xfrm rot="5400000">
            <a:off x="1791342" y="21305686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582"/>
          <p:cNvCxnSpPr/>
          <p:nvPr/>
        </p:nvCxnSpPr>
        <p:spPr>
          <a:xfrm rot="5400000">
            <a:off x="1178074" y="214277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583"/>
          <p:cNvCxnSpPr/>
          <p:nvPr/>
        </p:nvCxnSpPr>
        <p:spPr>
          <a:xfrm rot="5400000">
            <a:off x="1280528" y="214901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>
            <a:off x="1455040" y="21709682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585"/>
          <p:cNvCxnSpPr/>
          <p:nvPr/>
        </p:nvCxnSpPr>
        <p:spPr>
          <a:xfrm>
            <a:off x="1354074" y="21225728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586"/>
          <p:cNvCxnSpPr/>
          <p:nvPr/>
        </p:nvCxnSpPr>
        <p:spPr>
          <a:xfrm rot="5400000">
            <a:off x="1797903" y="2163232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8" name="Flowchart: Connector 2587"/>
          <p:cNvSpPr/>
          <p:nvPr/>
        </p:nvSpPr>
        <p:spPr>
          <a:xfrm>
            <a:off x="1873131" y="2149678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9" name="Flowchart: Connector 2588"/>
          <p:cNvSpPr/>
          <p:nvPr/>
        </p:nvSpPr>
        <p:spPr>
          <a:xfrm>
            <a:off x="1874923" y="21631728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0" name="Flowchart: Connector 2589"/>
          <p:cNvSpPr/>
          <p:nvPr/>
        </p:nvSpPr>
        <p:spPr>
          <a:xfrm>
            <a:off x="1873131" y="2140331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1" name="Flowchart: Connector 2590"/>
          <p:cNvSpPr/>
          <p:nvPr/>
        </p:nvSpPr>
        <p:spPr>
          <a:xfrm>
            <a:off x="1873131" y="21269772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2" name="Straight Connector 2591"/>
          <p:cNvCxnSpPr/>
          <p:nvPr/>
        </p:nvCxnSpPr>
        <p:spPr>
          <a:xfrm>
            <a:off x="2298954" y="21293587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3" name="Straight Connector 2592"/>
          <p:cNvCxnSpPr/>
          <p:nvPr/>
        </p:nvCxnSpPr>
        <p:spPr>
          <a:xfrm>
            <a:off x="2298954" y="21650772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4" name="Straight Connector 2593"/>
          <p:cNvCxnSpPr/>
          <p:nvPr/>
        </p:nvCxnSpPr>
        <p:spPr>
          <a:xfrm>
            <a:off x="2375154" y="21522187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5" name="Straight Connector 2594"/>
          <p:cNvCxnSpPr/>
          <p:nvPr/>
        </p:nvCxnSpPr>
        <p:spPr>
          <a:xfrm>
            <a:off x="2387533" y="21426935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6" name="Straight Connector 2595"/>
          <p:cNvCxnSpPr/>
          <p:nvPr/>
        </p:nvCxnSpPr>
        <p:spPr>
          <a:xfrm rot="5400000">
            <a:off x="2911983" y="21481797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7" name="Rectangle 2596"/>
          <p:cNvSpPr/>
          <p:nvPr/>
        </p:nvSpPr>
        <p:spPr>
          <a:xfrm rot="5400000">
            <a:off x="3475863" y="21135280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8" name="Group 2597"/>
          <p:cNvGrpSpPr/>
          <p:nvPr/>
        </p:nvGrpSpPr>
        <p:grpSpPr>
          <a:xfrm>
            <a:off x="3461004" y="21742401"/>
            <a:ext cx="209550" cy="138119"/>
            <a:chOff x="2247900" y="5962650"/>
            <a:chExt cx="209550" cy="194309"/>
          </a:xfrm>
        </p:grpSpPr>
        <p:grpSp>
          <p:nvGrpSpPr>
            <p:cNvPr id="2599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602" name="Isosceles Triangle 2601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3" name="Straight Connector 2602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0" name="Straight Connector 2599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" name="Straight Connector 2600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4" name="Rectangle 2603"/>
          <p:cNvSpPr/>
          <p:nvPr/>
        </p:nvSpPr>
        <p:spPr>
          <a:xfrm rot="5400000">
            <a:off x="3209290" y="217985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5" name="Rectangle 2604"/>
          <p:cNvSpPr/>
          <p:nvPr/>
        </p:nvSpPr>
        <p:spPr>
          <a:xfrm rot="5400000">
            <a:off x="2972749" y="217985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6" name="Straight Connector 2605"/>
          <p:cNvCxnSpPr/>
          <p:nvPr/>
        </p:nvCxnSpPr>
        <p:spPr>
          <a:xfrm rot="5400000">
            <a:off x="2597404" y="21056601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07" name="Group 288"/>
          <p:cNvGrpSpPr/>
          <p:nvPr/>
        </p:nvGrpSpPr>
        <p:grpSpPr>
          <a:xfrm>
            <a:off x="3008569" y="21489858"/>
            <a:ext cx="91440" cy="73152"/>
            <a:chOff x="6448425" y="3733800"/>
            <a:chExt cx="180975" cy="152400"/>
          </a:xfrm>
        </p:grpSpPr>
        <p:sp>
          <p:nvSpPr>
            <p:cNvPr id="2608" name="Oval 2607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9" name="Rectangle 2608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10" name="Straight Connector 2609"/>
          <p:cNvCxnSpPr/>
          <p:nvPr/>
        </p:nvCxnSpPr>
        <p:spPr>
          <a:xfrm rot="5400000">
            <a:off x="3146680" y="21204238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1" name="Straight Connector 2610"/>
          <p:cNvCxnSpPr/>
          <p:nvPr/>
        </p:nvCxnSpPr>
        <p:spPr>
          <a:xfrm rot="5400000">
            <a:off x="4505009" y="21743925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2" name="Straight Connector 2611"/>
          <p:cNvCxnSpPr/>
          <p:nvPr/>
        </p:nvCxnSpPr>
        <p:spPr>
          <a:xfrm rot="5400000">
            <a:off x="4529958" y="21515134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3" name="Rectangle 2612"/>
          <p:cNvSpPr/>
          <p:nvPr/>
        </p:nvSpPr>
        <p:spPr>
          <a:xfrm rot="5400000">
            <a:off x="4978591" y="215686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4" name="Rectangle 2613"/>
          <p:cNvSpPr/>
          <p:nvPr/>
        </p:nvSpPr>
        <p:spPr>
          <a:xfrm rot="5400000">
            <a:off x="4721413" y="215686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5" name="Group 288"/>
          <p:cNvGrpSpPr/>
          <p:nvPr/>
        </p:nvGrpSpPr>
        <p:grpSpPr>
          <a:xfrm>
            <a:off x="3521951" y="20942305"/>
            <a:ext cx="85090" cy="73152"/>
            <a:chOff x="6448425" y="3733800"/>
            <a:chExt cx="168408" cy="152400"/>
          </a:xfrm>
        </p:grpSpPr>
        <p:sp>
          <p:nvSpPr>
            <p:cNvPr id="2616" name="Oval 2615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7" name="Rectangle 2616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8" name="Group 288"/>
          <p:cNvGrpSpPr/>
          <p:nvPr/>
        </p:nvGrpSpPr>
        <p:grpSpPr>
          <a:xfrm>
            <a:off x="5021517" y="21399505"/>
            <a:ext cx="91440" cy="73152"/>
            <a:chOff x="6448425" y="3733800"/>
            <a:chExt cx="180975" cy="152400"/>
          </a:xfrm>
        </p:grpSpPr>
        <p:sp>
          <p:nvSpPr>
            <p:cNvPr id="2619" name="Oval 2618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0" name="Rectangle 2619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21" name="Straight Connector 2620"/>
          <p:cNvCxnSpPr/>
          <p:nvPr/>
        </p:nvCxnSpPr>
        <p:spPr>
          <a:xfrm rot="5400000">
            <a:off x="4898961" y="2208720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22" name="Group 288"/>
          <p:cNvGrpSpPr/>
          <p:nvPr/>
        </p:nvGrpSpPr>
        <p:grpSpPr>
          <a:xfrm>
            <a:off x="3518154" y="21488405"/>
            <a:ext cx="91440" cy="73152"/>
            <a:chOff x="6448425" y="3733800"/>
            <a:chExt cx="180975" cy="152400"/>
          </a:xfrm>
        </p:grpSpPr>
        <p:sp>
          <p:nvSpPr>
            <p:cNvPr id="2623" name="Oval 2622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4" name="Rectangle 2623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5" name="TextBox 2624"/>
          <p:cNvSpPr txBox="1"/>
          <p:nvPr/>
        </p:nvSpPr>
        <p:spPr>
          <a:xfrm>
            <a:off x="1222629" y="20815301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13</a:t>
            </a:r>
            <a:endParaRPr lang="en-US" sz="900" b="1" dirty="0"/>
          </a:p>
        </p:txBody>
      </p:sp>
      <p:sp>
        <p:nvSpPr>
          <p:cNvPr id="2626" name="TextBox 2625"/>
          <p:cNvSpPr txBox="1"/>
          <p:nvPr/>
        </p:nvSpPr>
        <p:spPr>
          <a:xfrm>
            <a:off x="2067179" y="20878801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627" name="TextBox 2626"/>
          <p:cNvSpPr txBox="1"/>
          <p:nvPr/>
        </p:nvSpPr>
        <p:spPr>
          <a:xfrm>
            <a:off x="2933954" y="211645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628" name="TextBox 2627"/>
          <p:cNvSpPr txBox="1"/>
          <p:nvPr/>
        </p:nvSpPr>
        <p:spPr>
          <a:xfrm rot="16200000">
            <a:off x="2707967" y="218680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629" name="TextBox 2628"/>
          <p:cNvSpPr txBox="1"/>
          <p:nvPr/>
        </p:nvSpPr>
        <p:spPr>
          <a:xfrm rot="16200000">
            <a:off x="2946093" y="218680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630" name="TextBox 2629"/>
          <p:cNvSpPr txBox="1"/>
          <p:nvPr/>
        </p:nvSpPr>
        <p:spPr>
          <a:xfrm rot="16200000">
            <a:off x="3337770" y="21689016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631" name="TextBox 2630"/>
          <p:cNvSpPr txBox="1"/>
          <p:nvPr/>
        </p:nvSpPr>
        <p:spPr>
          <a:xfrm rot="16200000">
            <a:off x="3212789" y="21079850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632" name="TextBox 2631"/>
          <p:cNvSpPr txBox="1"/>
          <p:nvPr/>
        </p:nvSpPr>
        <p:spPr>
          <a:xfrm>
            <a:off x="3810254" y="2136140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3</a:t>
            </a:r>
            <a:endParaRPr lang="en-US" sz="700" b="1" dirty="0"/>
          </a:p>
        </p:txBody>
      </p:sp>
      <p:cxnSp>
        <p:nvCxnSpPr>
          <p:cNvPr id="2633" name="Straight Connector 2632"/>
          <p:cNvCxnSpPr/>
          <p:nvPr/>
        </p:nvCxnSpPr>
        <p:spPr>
          <a:xfrm>
            <a:off x="3569588" y="21361401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4" name="Straight Connector 2633"/>
          <p:cNvCxnSpPr/>
          <p:nvPr/>
        </p:nvCxnSpPr>
        <p:spPr>
          <a:xfrm>
            <a:off x="4403979" y="21437601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5" name="Group 692"/>
          <p:cNvGrpSpPr/>
          <p:nvPr/>
        </p:nvGrpSpPr>
        <p:grpSpPr>
          <a:xfrm flipH="1">
            <a:off x="5292343" y="21367751"/>
            <a:ext cx="132737" cy="137160"/>
            <a:chOff x="289056" y="4233228"/>
            <a:chExt cx="142875" cy="230789"/>
          </a:xfrm>
        </p:grpSpPr>
        <p:sp>
          <p:nvSpPr>
            <p:cNvPr id="2636" name="Isosceles Triangle 2635"/>
            <p:cNvSpPr/>
            <p:nvPr/>
          </p:nvSpPr>
          <p:spPr>
            <a:xfrm rot="16200000" flipH="1">
              <a:off x="246194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37" name="Straight Connector 2636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8" name="Straight Connector 2637"/>
          <p:cNvCxnSpPr/>
          <p:nvPr/>
        </p:nvCxnSpPr>
        <p:spPr>
          <a:xfrm>
            <a:off x="2767267" y="21523327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9" name="Straight Connector 2638"/>
          <p:cNvCxnSpPr/>
          <p:nvPr/>
        </p:nvCxnSpPr>
        <p:spPr>
          <a:xfrm>
            <a:off x="606933" y="22136101"/>
            <a:ext cx="432511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0" name="TextBox 2639"/>
          <p:cNvSpPr txBox="1"/>
          <p:nvPr/>
        </p:nvSpPr>
        <p:spPr>
          <a:xfrm>
            <a:off x="3994404" y="21558707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11</a:t>
            </a:r>
            <a:endParaRPr lang="en-US" sz="700" b="1" dirty="0"/>
          </a:p>
        </p:txBody>
      </p:sp>
      <p:cxnSp>
        <p:nvCxnSpPr>
          <p:cNvPr id="2641" name="Straight Connector 2640"/>
          <p:cNvCxnSpPr/>
          <p:nvPr/>
        </p:nvCxnSpPr>
        <p:spPr>
          <a:xfrm rot="5400000">
            <a:off x="3929634" y="21102321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2" name="Isosceles Triangle 2641"/>
          <p:cNvSpPr/>
          <p:nvPr/>
        </p:nvSpPr>
        <p:spPr>
          <a:xfrm rot="5400000">
            <a:off x="3981203" y="21191991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643" name="TextBox 2642"/>
          <p:cNvSpPr txBox="1"/>
          <p:nvPr/>
        </p:nvSpPr>
        <p:spPr>
          <a:xfrm>
            <a:off x="4198214" y="21186776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644" name="TextBox 2643"/>
          <p:cNvSpPr txBox="1"/>
          <p:nvPr/>
        </p:nvSpPr>
        <p:spPr>
          <a:xfrm>
            <a:off x="4311879" y="21421696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2645" name="TextBox 2644"/>
          <p:cNvSpPr txBox="1"/>
          <p:nvPr/>
        </p:nvSpPr>
        <p:spPr>
          <a:xfrm>
            <a:off x="3809303" y="21201065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2</a:t>
            </a:r>
            <a:endParaRPr lang="en-US" sz="700" b="1" dirty="0"/>
          </a:p>
        </p:txBody>
      </p:sp>
      <p:cxnSp>
        <p:nvCxnSpPr>
          <p:cNvPr id="2646" name="Straight Connector 2645"/>
          <p:cNvCxnSpPr/>
          <p:nvPr/>
        </p:nvCxnSpPr>
        <p:spPr>
          <a:xfrm>
            <a:off x="4021074" y="21361401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7" name="Group 2646"/>
          <p:cNvGrpSpPr/>
          <p:nvPr/>
        </p:nvGrpSpPr>
        <p:grpSpPr>
          <a:xfrm>
            <a:off x="4021074" y="21474746"/>
            <a:ext cx="91440" cy="91440"/>
            <a:chOff x="3286125" y="1447800"/>
            <a:chExt cx="91440" cy="91440"/>
          </a:xfrm>
        </p:grpSpPr>
        <p:cxnSp>
          <p:nvCxnSpPr>
            <p:cNvPr id="2648" name="Straight Connector 2647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0" name="Group 288"/>
          <p:cNvGrpSpPr/>
          <p:nvPr/>
        </p:nvGrpSpPr>
        <p:grpSpPr>
          <a:xfrm>
            <a:off x="4153154" y="20935951"/>
            <a:ext cx="91440" cy="73152"/>
            <a:chOff x="6448425" y="3733800"/>
            <a:chExt cx="180975" cy="152400"/>
          </a:xfrm>
        </p:grpSpPr>
        <p:sp>
          <p:nvSpPr>
            <p:cNvPr id="2651" name="Oval 2650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2" name="Rectangle 265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53" name="Straight Connector 2652"/>
          <p:cNvCxnSpPr/>
          <p:nvPr/>
        </p:nvCxnSpPr>
        <p:spPr>
          <a:xfrm>
            <a:off x="3371468" y="20970876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4" name="TextBox 2653"/>
          <p:cNvSpPr txBox="1"/>
          <p:nvPr/>
        </p:nvSpPr>
        <p:spPr>
          <a:xfrm>
            <a:off x="2978379" y="212661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2655" name="TextBox 2654"/>
          <p:cNvSpPr txBox="1"/>
          <p:nvPr/>
        </p:nvSpPr>
        <p:spPr>
          <a:xfrm>
            <a:off x="3226054" y="212661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2</a:t>
            </a:r>
            <a:endParaRPr lang="en-US" sz="700" b="1" dirty="0"/>
          </a:p>
        </p:txBody>
      </p:sp>
      <p:cxnSp>
        <p:nvCxnSpPr>
          <p:cNvPr id="2656" name="Straight Connector 2655"/>
          <p:cNvCxnSpPr/>
          <p:nvPr/>
        </p:nvCxnSpPr>
        <p:spPr>
          <a:xfrm>
            <a:off x="4806570" y="22045291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7" name="Group 2656"/>
          <p:cNvGrpSpPr/>
          <p:nvPr/>
        </p:nvGrpSpPr>
        <p:grpSpPr>
          <a:xfrm>
            <a:off x="4735134" y="21764306"/>
            <a:ext cx="256031" cy="229879"/>
            <a:chOff x="2513451" y="2453641"/>
            <a:chExt cx="239273" cy="229879"/>
          </a:xfrm>
        </p:grpSpPr>
        <p:grpSp>
          <p:nvGrpSpPr>
            <p:cNvPr id="2658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662" name="Isosceles Triangle 2661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3" name="Straight Connector 2662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9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2660" name="Straight Arrow Connector 2659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1" name="Straight Arrow Connector 2660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4" name="Group 2663"/>
          <p:cNvGrpSpPr/>
          <p:nvPr/>
        </p:nvGrpSpPr>
        <p:grpSpPr>
          <a:xfrm>
            <a:off x="4993447" y="21764306"/>
            <a:ext cx="268732" cy="236223"/>
            <a:chOff x="2513451" y="2453641"/>
            <a:chExt cx="251143" cy="236223"/>
          </a:xfrm>
        </p:grpSpPr>
        <p:grpSp>
          <p:nvGrpSpPr>
            <p:cNvPr id="2665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669" name="Isosceles Triangle 2668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0" name="Straight Connector 266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6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2667" name="Straight Arrow Connector 2666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8" name="Straight Arrow Connector 2667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71" name="TextBox 2670"/>
          <p:cNvSpPr txBox="1"/>
          <p:nvPr/>
        </p:nvSpPr>
        <p:spPr>
          <a:xfrm rot="16200000">
            <a:off x="4459813" y="215029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672" name="TextBox 2671"/>
          <p:cNvSpPr txBox="1"/>
          <p:nvPr/>
        </p:nvSpPr>
        <p:spPr>
          <a:xfrm rot="16200000">
            <a:off x="4720163" y="215156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673" name="TextBox 2672"/>
          <p:cNvSpPr txBox="1"/>
          <p:nvPr/>
        </p:nvSpPr>
        <p:spPr>
          <a:xfrm rot="16200000">
            <a:off x="4354496" y="217760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2674" name="TextBox 2673"/>
          <p:cNvSpPr txBox="1"/>
          <p:nvPr/>
        </p:nvSpPr>
        <p:spPr>
          <a:xfrm rot="16200000">
            <a:off x="5075763" y="217760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2675" name="TextBox 2674"/>
          <p:cNvSpPr txBox="1"/>
          <p:nvPr/>
        </p:nvSpPr>
        <p:spPr>
          <a:xfrm>
            <a:off x="5070729" y="212280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2676" name="Straight Connector 2675"/>
          <p:cNvCxnSpPr/>
          <p:nvPr/>
        </p:nvCxnSpPr>
        <p:spPr>
          <a:xfrm>
            <a:off x="1076325" y="20828001"/>
            <a:ext cx="31089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7" name="Straight Connector 2676"/>
          <p:cNvCxnSpPr/>
          <p:nvPr/>
        </p:nvCxnSpPr>
        <p:spPr>
          <a:xfrm rot="5400000">
            <a:off x="2679319" y="21784311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78" name="Group 2677"/>
          <p:cNvGrpSpPr/>
          <p:nvPr/>
        </p:nvGrpSpPr>
        <p:grpSpPr>
          <a:xfrm>
            <a:off x="1023601" y="21882101"/>
            <a:ext cx="73152" cy="73152"/>
            <a:chOff x="2133600" y="2667000"/>
            <a:chExt cx="73152" cy="73152"/>
          </a:xfrm>
        </p:grpSpPr>
        <p:sp>
          <p:nvSpPr>
            <p:cNvPr id="2679" name="Oval 2678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0" name="Rectangle 2679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81" name="Straight Connector 2680"/>
          <p:cNvCxnSpPr/>
          <p:nvPr/>
        </p:nvCxnSpPr>
        <p:spPr>
          <a:xfrm>
            <a:off x="838200" y="21929726"/>
            <a:ext cx="19751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2" name="Rectangle 2681"/>
          <p:cNvSpPr/>
          <p:nvPr/>
        </p:nvSpPr>
        <p:spPr>
          <a:xfrm>
            <a:off x="4683252" y="23418801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683" name="Straight Connector 2682"/>
          <p:cNvCxnSpPr/>
          <p:nvPr/>
        </p:nvCxnSpPr>
        <p:spPr>
          <a:xfrm rot="5400000">
            <a:off x="2994402" y="23518560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4" name="Straight Connector 2683"/>
          <p:cNvCxnSpPr/>
          <p:nvPr/>
        </p:nvCxnSpPr>
        <p:spPr>
          <a:xfrm rot="5400000">
            <a:off x="2707386" y="23469028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5" name="Straight Connector 2684"/>
          <p:cNvCxnSpPr/>
          <p:nvPr/>
        </p:nvCxnSpPr>
        <p:spPr>
          <a:xfrm>
            <a:off x="2746502" y="231171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6" name="Group 618"/>
          <p:cNvGrpSpPr/>
          <p:nvPr/>
        </p:nvGrpSpPr>
        <p:grpSpPr>
          <a:xfrm>
            <a:off x="3140202" y="23050501"/>
            <a:ext cx="192025" cy="135859"/>
            <a:chOff x="3215639" y="2057400"/>
            <a:chExt cx="192025" cy="135859"/>
          </a:xfrm>
        </p:grpSpPr>
        <p:sp>
          <p:nvSpPr>
            <p:cNvPr id="2687" name="Isosceles Triangle 2686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8" name="Oval 2687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89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2032676" y="23070544"/>
            <a:ext cx="614854" cy="228600"/>
          </a:xfrm>
          <a:prstGeom prst="rect">
            <a:avLst/>
          </a:prstGeom>
          <a:noFill/>
        </p:spPr>
      </p:pic>
      <p:pic>
        <p:nvPicPr>
          <p:cNvPr id="2690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63546" y="23068789"/>
            <a:ext cx="658368" cy="219456"/>
          </a:xfrm>
          <a:prstGeom prst="rect">
            <a:avLst/>
          </a:prstGeom>
          <a:noFill/>
        </p:spPr>
      </p:pic>
      <p:cxnSp>
        <p:nvCxnSpPr>
          <p:cNvPr id="2691" name="Straight Connector 2690"/>
          <p:cNvCxnSpPr/>
          <p:nvPr/>
        </p:nvCxnSpPr>
        <p:spPr>
          <a:xfrm>
            <a:off x="1902909" y="22982686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2" name="Straight Connector 2691"/>
          <p:cNvCxnSpPr/>
          <p:nvPr/>
        </p:nvCxnSpPr>
        <p:spPr>
          <a:xfrm>
            <a:off x="1902909" y="23116034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3" name="Straight Connector 2692"/>
          <p:cNvCxnSpPr/>
          <p:nvPr/>
        </p:nvCxnSpPr>
        <p:spPr>
          <a:xfrm>
            <a:off x="1898146" y="23211286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4" name="Straight Connector 2693"/>
          <p:cNvCxnSpPr/>
          <p:nvPr/>
        </p:nvCxnSpPr>
        <p:spPr>
          <a:xfrm>
            <a:off x="1921002" y="23339871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5" name="Straight Connector 2694"/>
          <p:cNvCxnSpPr/>
          <p:nvPr/>
        </p:nvCxnSpPr>
        <p:spPr>
          <a:xfrm rot="5400000">
            <a:off x="1386030" y="231168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6" name="Straight Connector 2695"/>
          <p:cNvCxnSpPr/>
          <p:nvPr/>
        </p:nvCxnSpPr>
        <p:spPr>
          <a:xfrm rot="5400000">
            <a:off x="1488483" y="231792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7" name="Straight Connector 2696"/>
          <p:cNvCxnSpPr/>
          <p:nvPr/>
        </p:nvCxnSpPr>
        <p:spPr>
          <a:xfrm rot="5400000">
            <a:off x="1590937" y="231168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8" name="Straight Connector 2697"/>
          <p:cNvCxnSpPr/>
          <p:nvPr/>
        </p:nvCxnSpPr>
        <p:spPr>
          <a:xfrm rot="5400000">
            <a:off x="1794390" y="22994786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9" name="Straight Connector 2698"/>
          <p:cNvCxnSpPr/>
          <p:nvPr/>
        </p:nvCxnSpPr>
        <p:spPr>
          <a:xfrm rot="5400000">
            <a:off x="1181122" y="231168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0" name="Straight Connector 2699"/>
          <p:cNvCxnSpPr/>
          <p:nvPr/>
        </p:nvCxnSpPr>
        <p:spPr>
          <a:xfrm rot="5400000">
            <a:off x="1283576" y="231792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1" name="Straight Connector 2700"/>
          <p:cNvCxnSpPr/>
          <p:nvPr/>
        </p:nvCxnSpPr>
        <p:spPr>
          <a:xfrm>
            <a:off x="1458088" y="23398782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2" name="Straight Connector 2701"/>
          <p:cNvCxnSpPr/>
          <p:nvPr/>
        </p:nvCxnSpPr>
        <p:spPr>
          <a:xfrm>
            <a:off x="1357122" y="22914828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3" name="Straight Connector 2702"/>
          <p:cNvCxnSpPr/>
          <p:nvPr/>
        </p:nvCxnSpPr>
        <p:spPr>
          <a:xfrm rot="5400000">
            <a:off x="1800951" y="2332142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4" name="Flowchart: Connector 2703"/>
          <p:cNvSpPr/>
          <p:nvPr/>
        </p:nvSpPr>
        <p:spPr>
          <a:xfrm>
            <a:off x="1876179" y="2318588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5" name="Flowchart: Connector 2704"/>
          <p:cNvSpPr/>
          <p:nvPr/>
        </p:nvSpPr>
        <p:spPr>
          <a:xfrm>
            <a:off x="1877971" y="23320828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6" name="Flowchart: Connector 2705"/>
          <p:cNvSpPr/>
          <p:nvPr/>
        </p:nvSpPr>
        <p:spPr>
          <a:xfrm>
            <a:off x="1876179" y="2309241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7" name="Flowchart: Connector 2706"/>
          <p:cNvSpPr/>
          <p:nvPr/>
        </p:nvSpPr>
        <p:spPr>
          <a:xfrm>
            <a:off x="1876179" y="22958872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8" name="Straight Connector 2707"/>
          <p:cNvCxnSpPr/>
          <p:nvPr/>
        </p:nvCxnSpPr>
        <p:spPr>
          <a:xfrm>
            <a:off x="2302002" y="22982687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9" name="Straight Connector 2708"/>
          <p:cNvCxnSpPr/>
          <p:nvPr/>
        </p:nvCxnSpPr>
        <p:spPr>
          <a:xfrm>
            <a:off x="2302002" y="23339872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0" name="Straight Connector 2709"/>
          <p:cNvCxnSpPr/>
          <p:nvPr/>
        </p:nvCxnSpPr>
        <p:spPr>
          <a:xfrm>
            <a:off x="2378202" y="23211287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1" name="Straight Connector 2710"/>
          <p:cNvCxnSpPr/>
          <p:nvPr/>
        </p:nvCxnSpPr>
        <p:spPr>
          <a:xfrm>
            <a:off x="2390581" y="23116035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2" name="Straight Connector 2711"/>
          <p:cNvCxnSpPr/>
          <p:nvPr/>
        </p:nvCxnSpPr>
        <p:spPr>
          <a:xfrm rot="5400000">
            <a:off x="2915031" y="23170897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3" name="Rectangle 2712"/>
          <p:cNvSpPr/>
          <p:nvPr/>
        </p:nvSpPr>
        <p:spPr>
          <a:xfrm rot="5400000">
            <a:off x="3478911" y="22824380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4" name="Group 605"/>
          <p:cNvGrpSpPr/>
          <p:nvPr/>
        </p:nvGrpSpPr>
        <p:grpSpPr>
          <a:xfrm>
            <a:off x="3464052" y="23431532"/>
            <a:ext cx="209550" cy="138120"/>
            <a:chOff x="2247900" y="5962650"/>
            <a:chExt cx="209550" cy="194309"/>
          </a:xfrm>
        </p:grpSpPr>
        <p:grpSp>
          <p:nvGrpSpPr>
            <p:cNvPr id="2715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718" name="Isosceles Triangle 2717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9" name="Straight Connector 2718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16" name="Straight Connector 2715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7" name="Straight Connector 2716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0" name="Rectangle 2719"/>
          <p:cNvSpPr/>
          <p:nvPr/>
        </p:nvSpPr>
        <p:spPr>
          <a:xfrm rot="5400000">
            <a:off x="3212338" y="234876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1" name="Rectangle 2720"/>
          <p:cNvSpPr/>
          <p:nvPr/>
        </p:nvSpPr>
        <p:spPr>
          <a:xfrm rot="5400000">
            <a:off x="2975797" y="234876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2" name="Straight Connector 2721"/>
          <p:cNvCxnSpPr/>
          <p:nvPr/>
        </p:nvCxnSpPr>
        <p:spPr>
          <a:xfrm rot="5400000">
            <a:off x="2600452" y="22745701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23" name="Group 288"/>
          <p:cNvGrpSpPr/>
          <p:nvPr/>
        </p:nvGrpSpPr>
        <p:grpSpPr>
          <a:xfrm>
            <a:off x="3011617" y="23178958"/>
            <a:ext cx="91440" cy="73152"/>
            <a:chOff x="6448425" y="3733800"/>
            <a:chExt cx="180975" cy="152400"/>
          </a:xfrm>
        </p:grpSpPr>
        <p:sp>
          <p:nvSpPr>
            <p:cNvPr id="2724" name="Oval 2723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5" name="Rectangle 272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26" name="Straight Connector 2725"/>
          <p:cNvCxnSpPr/>
          <p:nvPr/>
        </p:nvCxnSpPr>
        <p:spPr>
          <a:xfrm>
            <a:off x="2656332" y="22517101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7" name="Straight Connector 2726"/>
          <p:cNvCxnSpPr/>
          <p:nvPr/>
        </p:nvCxnSpPr>
        <p:spPr>
          <a:xfrm rot="5400000">
            <a:off x="3149728" y="22893338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8" name="Straight Connector 2727"/>
          <p:cNvCxnSpPr/>
          <p:nvPr/>
        </p:nvCxnSpPr>
        <p:spPr>
          <a:xfrm rot="5400000">
            <a:off x="4508057" y="23433025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9" name="Straight Connector 2728"/>
          <p:cNvCxnSpPr/>
          <p:nvPr/>
        </p:nvCxnSpPr>
        <p:spPr>
          <a:xfrm rot="5400000">
            <a:off x="4533006" y="23204234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0" name="Rectangle 2729"/>
          <p:cNvSpPr/>
          <p:nvPr/>
        </p:nvSpPr>
        <p:spPr>
          <a:xfrm rot="5400000">
            <a:off x="4981639" y="232577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1" name="Rectangle 2730"/>
          <p:cNvSpPr/>
          <p:nvPr/>
        </p:nvSpPr>
        <p:spPr>
          <a:xfrm rot="5400000">
            <a:off x="4724461" y="232577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2" name="Group 288"/>
          <p:cNvGrpSpPr/>
          <p:nvPr/>
        </p:nvGrpSpPr>
        <p:grpSpPr>
          <a:xfrm>
            <a:off x="3524999" y="22631405"/>
            <a:ext cx="85090" cy="73152"/>
            <a:chOff x="6448425" y="3733800"/>
            <a:chExt cx="168408" cy="152400"/>
          </a:xfrm>
        </p:grpSpPr>
        <p:sp>
          <p:nvSpPr>
            <p:cNvPr id="2733" name="Oval 2732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4" name="Rectangle 2733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5" name="Group 288"/>
          <p:cNvGrpSpPr/>
          <p:nvPr/>
        </p:nvGrpSpPr>
        <p:grpSpPr>
          <a:xfrm>
            <a:off x="5024565" y="23088605"/>
            <a:ext cx="91440" cy="73152"/>
            <a:chOff x="6448425" y="3733800"/>
            <a:chExt cx="180975" cy="152400"/>
          </a:xfrm>
        </p:grpSpPr>
        <p:sp>
          <p:nvSpPr>
            <p:cNvPr id="2736" name="Oval 2735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7" name="Rectangle 2736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38" name="Straight Connector 2737"/>
          <p:cNvCxnSpPr/>
          <p:nvPr/>
        </p:nvCxnSpPr>
        <p:spPr>
          <a:xfrm rot="5400000">
            <a:off x="4902009" y="2377630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39" name="Group 288"/>
          <p:cNvGrpSpPr/>
          <p:nvPr/>
        </p:nvGrpSpPr>
        <p:grpSpPr>
          <a:xfrm>
            <a:off x="3521202" y="23177505"/>
            <a:ext cx="91440" cy="73152"/>
            <a:chOff x="6448425" y="3733800"/>
            <a:chExt cx="180975" cy="152400"/>
          </a:xfrm>
        </p:grpSpPr>
        <p:sp>
          <p:nvSpPr>
            <p:cNvPr id="2740" name="Oval 2739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1" name="Rectangle 2740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42" name="TextBox 2741"/>
          <p:cNvSpPr txBox="1"/>
          <p:nvPr/>
        </p:nvSpPr>
        <p:spPr>
          <a:xfrm>
            <a:off x="1225677" y="22504401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14</a:t>
            </a:r>
            <a:endParaRPr lang="en-US" sz="900" b="1" dirty="0"/>
          </a:p>
        </p:txBody>
      </p:sp>
      <p:sp>
        <p:nvSpPr>
          <p:cNvPr id="2743" name="TextBox 2742"/>
          <p:cNvSpPr txBox="1"/>
          <p:nvPr/>
        </p:nvSpPr>
        <p:spPr>
          <a:xfrm>
            <a:off x="2070227" y="22567901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744" name="TextBox 2743"/>
          <p:cNvSpPr txBox="1"/>
          <p:nvPr/>
        </p:nvSpPr>
        <p:spPr>
          <a:xfrm>
            <a:off x="2937002" y="228536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745" name="TextBox 2744"/>
          <p:cNvSpPr txBox="1"/>
          <p:nvPr/>
        </p:nvSpPr>
        <p:spPr>
          <a:xfrm rot="16200000">
            <a:off x="2711015" y="235571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746" name="TextBox 2745"/>
          <p:cNvSpPr txBox="1"/>
          <p:nvPr/>
        </p:nvSpPr>
        <p:spPr>
          <a:xfrm rot="16200000">
            <a:off x="2949141" y="235571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747" name="TextBox 2746"/>
          <p:cNvSpPr txBox="1"/>
          <p:nvPr/>
        </p:nvSpPr>
        <p:spPr>
          <a:xfrm rot="16200000">
            <a:off x="3340818" y="23378116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748" name="TextBox 2747"/>
          <p:cNvSpPr txBox="1"/>
          <p:nvPr/>
        </p:nvSpPr>
        <p:spPr>
          <a:xfrm rot="16200000">
            <a:off x="3215837" y="22768950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2750" name="Straight Connector 2749"/>
          <p:cNvCxnSpPr/>
          <p:nvPr/>
        </p:nvCxnSpPr>
        <p:spPr>
          <a:xfrm>
            <a:off x="3572636" y="23050501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1" name="Straight Connector 2750"/>
          <p:cNvCxnSpPr/>
          <p:nvPr/>
        </p:nvCxnSpPr>
        <p:spPr>
          <a:xfrm>
            <a:off x="4387977" y="23126701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2" name="Group 692"/>
          <p:cNvGrpSpPr/>
          <p:nvPr/>
        </p:nvGrpSpPr>
        <p:grpSpPr>
          <a:xfrm flipH="1">
            <a:off x="5285868" y="23056851"/>
            <a:ext cx="137157" cy="137160"/>
            <a:chOff x="304801" y="4233228"/>
            <a:chExt cx="147633" cy="230789"/>
          </a:xfrm>
        </p:grpSpPr>
        <p:sp>
          <p:nvSpPr>
            <p:cNvPr id="2753" name="Isosceles Triangle 2752"/>
            <p:cNvSpPr/>
            <p:nvPr/>
          </p:nvSpPr>
          <p:spPr>
            <a:xfrm rot="16200000" flipH="1">
              <a:off x="266697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4" name="Straight Connector 2753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5" name="Straight Connector 2754"/>
          <p:cNvCxnSpPr/>
          <p:nvPr/>
        </p:nvCxnSpPr>
        <p:spPr>
          <a:xfrm>
            <a:off x="2770315" y="23212427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6" name="Straight Connector 2755"/>
          <p:cNvCxnSpPr/>
          <p:nvPr/>
        </p:nvCxnSpPr>
        <p:spPr>
          <a:xfrm>
            <a:off x="609600" y="23825201"/>
            <a:ext cx="432511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8" name="Isosceles Triangle 2757"/>
          <p:cNvSpPr/>
          <p:nvPr/>
        </p:nvSpPr>
        <p:spPr>
          <a:xfrm rot="5400000">
            <a:off x="3984251" y="22881091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762" name="Straight Connector 2761"/>
          <p:cNvCxnSpPr/>
          <p:nvPr/>
        </p:nvCxnSpPr>
        <p:spPr>
          <a:xfrm>
            <a:off x="4024122" y="23050501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3" name="Group 184"/>
          <p:cNvGrpSpPr/>
          <p:nvPr/>
        </p:nvGrpSpPr>
        <p:grpSpPr>
          <a:xfrm>
            <a:off x="4024122" y="23163846"/>
            <a:ext cx="91440" cy="91440"/>
            <a:chOff x="3286125" y="1447800"/>
            <a:chExt cx="91440" cy="91440"/>
          </a:xfrm>
        </p:grpSpPr>
        <p:cxnSp>
          <p:nvCxnSpPr>
            <p:cNvPr id="2764" name="Straight Connector 2763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5" name="Straight Connector 2764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6" name="Rectangle 2765"/>
          <p:cNvSpPr/>
          <p:nvPr/>
        </p:nvSpPr>
        <p:spPr>
          <a:xfrm>
            <a:off x="4156202" y="22625051"/>
            <a:ext cx="38501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7" name="Straight Connector 2766"/>
          <p:cNvCxnSpPr/>
          <p:nvPr/>
        </p:nvCxnSpPr>
        <p:spPr>
          <a:xfrm>
            <a:off x="3374516" y="22659976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8" name="TextBox 2767"/>
          <p:cNvSpPr txBox="1"/>
          <p:nvPr/>
        </p:nvSpPr>
        <p:spPr>
          <a:xfrm>
            <a:off x="2981427" y="229552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2769" name="TextBox 2768"/>
          <p:cNvSpPr txBox="1"/>
          <p:nvPr/>
        </p:nvSpPr>
        <p:spPr>
          <a:xfrm>
            <a:off x="3229102" y="229552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4</a:t>
            </a:r>
            <a:endParaRPr lang="en-US" sz="700" b="1" dirty="0"/>
          </a:p>
        </p:txBody>
      </p:sp>
      <p:cxnSp>
        <p:nvCxnSpPr>
          <p:cNvPr id="2770" name="Straight Connector 2769"/>
          <p:cNvCxnSpPr/>
          <p:nvPr/>
        </p:nvCxnSpPr>
        <p:spPr>
          <a:xfrm>
            <a:off x="4809618" y="23734391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1" name="Group 636"/>
          <p:cNvGrpSpPr/>
          <p:nvPr/>
        </p:nvGrpSpPr>
        <p:grpSpPr>
          <a:xfrm>
            <a:off x="4738182" y="23453406"/>
            <a:ext cx="256031" cy="229879"/>
            <a:chOff x="2513451" y="2453641"/>
            <a:chExt cx="239273" cy="229879"/>
          </a:xfrm>
        </p:grpSpPr>
        <p:grpSp>
          <p:nvGrpSpPr>
            <p:cNvPr id="2772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776" name="Isosceles Triangle 277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7" name="Straight Connector 277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3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2774" name="Straight Arrow Connector 2773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5" name="Straight Arrow Connector 2774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8" name="Group 643"/>
          <p:cNvGrpSpPr/>
          <p:nvPr/>
        </p:nvGrpSpPr>
        <p:grpSpPr>
          <a:xfrm>
            <a:off x="4996495" y="23453406"/>
            <a:ext cx="268732" cy="236223"/>
            <a:chOff x="2513451" y="2453641"/>
            <a:chExt cx="251143" cy="236223"/>
          </a:xfrm>
        </p:grpSpPr>
        <p:grpSp>
          <p:nvGrpSpPr>
            <p:cNvPr id="2779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783" name="Isosceles Triangle 2782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4" name="Straight Connector 2783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0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2781" name="Straight Arrow Connector 2780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2" name="Straight Arrow Connector 2781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85" name="TextBox 2784"/>
          <p:cNvSpPr txBox="1"/>
          <p:nvPr/>
        </p:nvSpPr>
        <p:spPr>
          <a:xfrm rot="16200000">
            <a:off x="4462861" y="231920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786" name="TextBox 2785"/>
          <p:cNvSpPr txBox="1"/>
          <p:nvPr/>
        </p:nvSpPr>
        <p:spPr>
          <a:xfrm rot="16200000">
            <a:off x="4723211" y="232047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787" name="TextBox 2786"/>
          <p:cNvSpPr txBox="1"/>
          <p:nvPr/>
        </p:nvSpPr>
        <p:spPr>
          <a:xfrm rot="16200000">
            <a:off x="4357544" y="234651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2788" name="TextBox 2787"/>
          <p:cNvSpPr txBox="1"/>
          <p:nvPr/>
        </p:nvSpPr>
        <p:spPr>
          <a:xfrm rot="16200000">
            <a:off x="5078811" y="234651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2789" name="TextBox 2788"/>
          <p:cNvSpPr txBox="1"/>
          <p:nvPr/>
        </p:nvSpPr>
        <p:spPr>
          <a:xfrm>
            <a:off x="5083302" y="229171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2790" name="Straight Connector 2789"/>
          <p:cNvCxnSpPr/>
          <p:nvPr/>
        </p:nvCxnSpPr>
        <p:spPr>
          <a:xfrm>
            <a:off x="1077576" y="22517101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1" name="Straight Connector 2790"/>
          <p:cNvCxnSpPr/>
          <p:nvPr/>
        </p:nvCxnSpPr>
        <p:spPr>
          <a:xfrm rot="5400000">
            <a:off x="2682367" y="23463886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92" name="Group 388"/>
          <p:cNvGrpSpPr/>
          <p:nvPr/>
        </p:nvGrpSpPr>
        <p:grpSpPr>
          <a:xfrm>
            <a:off x="1036174" y="23571201"/>
            <a:ext cx="73152" cy="73152"/>
            <a:chOff x="2133600" y="2667000"/>
            <a:chExt cx="73152" cy="73152"/>
          </a:xfrm>
        </p:grpSpPr>
        <p:sp>
          <p:nvSpPr>
            <p:cNvPr id="2793" name="Oval 2792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4" name="Rectangle 2793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95" name="Straight Connector 2794"/>
          <p:cNvCxnSpPr/>
          <p:nvPr/>
        </p:nvCxnSpPr>
        <p:spPr>
          <a:xfrm>
            <a:off x="838200" y="23599776"/>
            <a:ext cx="19751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6" name="Rectangle 2795"/>
          <p:cNvSpPr/>
          <p:nvPr/>
        </p:nvSpPr>
        <p:spPr>
          <a:xfrm>
            <a:off x="4683252" y="25082501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798" name="Straight Connector 2797"/>
          <p:cNvCxnSpPr/>
          <p:nvPr/>
        </p:nvCxnSpPr>
        <p:spPr>
          <a:xfrm rot="5400000">
            <a:off x="2707386" y="25132728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9" name="Straight Connector 2798"/>
          <p:cNvCxnSpPr/>
          <p:nvPr/>
        </p:nvCxnSpPr>
        <p:spPr>
          <a:xfrm>
            <a:off x="2746502" y="247808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0" name="Group 618"/>
          <p:cNvGrpSpPr/>
          <p:nvPr/>
        </p:nvGrpSpPr>
        <p:grpSpPr>
          <a:xfrm>
            <a:off x="3140202" y="24714201"/>
            <a:ext cx="192025" cy="135859"/>
            <a:chOff x="3215639" y="2057400"/>
            <a:chExt cx="192025" cy="135859"/>
          </a:xfrm>
        </p:grpSpPr>
        <p:sp>
          <p:nvSpPr>
            <p:cNvPr id="2801" name="Isosceles Triangle 2800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2" name="Oval 2801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03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2032676" y="24734244"/>
            <a:ext cx="614854" cy="228600"/>
          </a:xfrm>
          <a:prstGeom prst="rect">
            <a:avLst/>
          </a:prstGeom>
          <a:noFill/>
        </p:spPr>
      </p:pic>
      <p:pic>
        <p:nvPicPr>
          <p:cNvPr id="2804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63546" y="24732489"/>
            <a:ext cx="658368" cy="219456"/>
          </a:xfrm>
          <a:prstGeom prst="rect">
            <a:avLst/>
          </a:prstGeom>
          <a:noFill/>
        </p:spPr>
      </p:pic>
      <p:cxnSp>
        <p:nvCxnSpPr>
          <p:cNvPr id="2805" name="Straight Connector 2804"/>
          <p:cNvCxnSpPr/>
          <p:nvPr/>
        </p:nvCxnSpPr>
        <p:spPr>
          <a:xfrm>
            <a:off x="1902909" y="24646386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6" name="Straight Connector 2805"/>
          <p:cNvCxnSpPr/>
          <p:nvPr/>
        </p:nvCxnSpPr>
        <p:spPr>
          <a:xfrm>
            <a:off x="1902909" y="24779734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7" name="Straight Connector 2806"/>
          <p:cNvCxnSpPr/>
          <p:nvPr/>
        </p:nvCxnSpPr>
        <p:spPr>
          <a:xfrm>
            <a:off x="1898146" y="24874986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8" name="Straight Connector 2807"/>
          <p:cNvCxnSpPr/>
          <p:nvPr/>
        </p:nvCxnSpPr>
        <p:spPr>
          <a:xfrm>
            <a:off x="1921002" y="25003571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9" name="Straight Connector 2808"/>
          <p:cNvCxnSpPr/>
          <p:nvPr/>
        </p:nvCxnSpPr>
        <p:spPr>
          <a:xfrm rot="5400000">
            <a:off x="1386030" y="247805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0" name="Straight Connector 2809"/>
          <p:cNvCxnSpPr/>
          <p:nvPr/>
        </p:nvCxnSpPr>
        <p:spPr>
          <a:xfrm rot="5400000">
            <a:off x="1488483" y="248429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1" name="Straight Connector 2810"/>
          <p:cNvCxnSpPr/>
          <p:nvPr/>
        </p:nvCxnSpPr>
        <p:spPr>
          <a:xfrm rot="5400000">
            <a:off x="1590937" y="247805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2" name="Straight Connector 2811"/>
          <p:cNvCxnSpPr/>
          <p:nvPr/>
        </p:nvCxnSpPr>
        <p:spPr>
          <a:xfrm rot="5400000">
            <a:off x="1794390" y="24658486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3" name="Straight Connector 2812"/>
          <p:cNvCxnSpPr/>
          <p:nvPr/>
        </p:nvCxnSpPr>
        <p:spPr>
          <a:xfrm rot="5400000">
            <a:off x="1181122" y="247805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4" name="Straight Connector 2813"/>
          <p:cNvCxnSpPr/>
          <p:nvPr/>
        </p:nvCxnSpPr>
        <p:spPr>
          <a:xfrm rot="5400000">
            <a:off x="1283576" y="248429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5" name="Straight Connector 2814"/>
          <p:cNvCxnSpPr/>
          <p:nvPr/>
        </p:nvCxnSpPr>
        <p:spPr>
          <a:xfrm>
            <a:off x="1458088" y="25062482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6" name="Straight Connector 2815"/>
          <p:cNvCxnSpPr/>
          <p:nvPr/>
        </p:nvCxnSpPr>
        <p:spPr>
          <a:xfrm>
            <a:off x="1357122" y="24578528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7" name="Straight Connector 2816"/>
          <p:cNvCxnSpPr/>
          <p:nvPr/>
        </p:nvCxnSpPr>
        <p:spPr>
          <a:xfrm rot="5400000">
            <a:off x="1800951" y="2498512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8" name="Flowchart: Connector 2817"/>
          <p:cNvSpPr/>
          <p:nvPr/>
        </p:nvSpPr>
        <p:spPr>
          <a:xfrm>
            <a:off x="1876179" y="2484958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9" name="Flowchart: Connector 2818"/>
          <p:cNvSpPr/>
          <p:nvPr/>
        </p:nvSpPr>
        <p:spPr>
          <a:xfrm>
            <a:off x="1877971" y="24984528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0" name="Flowchart: Connector 2819"/>
          <p:cNvSpPr/>
          <p:nvPr/>
        </p:nvSpPr>
        <p:spPr>
          <a:xfrm>
            <a:off x="1876179" y="2475611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1" name="Flowchart: Connector 2820"/>
          <p:cNvSpPr/>
          <p:nvPr/>
        </p:nvSpPr>
        <p:spPr>
          <a:xfrm>
            <a:off x="1876179" y="24622572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2" name="Straight Connector 2821"/>
          <p:cNvCxnSpPr/>
          <p:nvPr/>
        </p:nvCxnSpPr>
        <p:spPr>
          <a:xfrm>
            <a:off x="2302002" y="24646387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3" name="Straight Connector 2822"/>
          <p:cNvCxnSpPr/>
          <p:nvPr/>
        </p:nvCxnSpPr>
        <p:spPr>
          <a:xfrm>
            <a:off x="2302002" y="25003572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4" name="Straight Connector 2823"/>
          <p:cNvCxnSpPr/>
          <p:nvPr/>
        </p:nvCxnSpPr>
        <p:spPr>
          <a:xfrm>
            <a:off x="2378202" y="24874987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5" name="Straight Connector 2824"/>
          <p:cNvCxnSpPr/>
          <p:nvPr/>
        </p:nvCxnSpPr>
        <p:spPr>
          <a:xfrm>
            <a:off x="2390581" y="24779735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6" name="Straight Connector 2825"/>
          <p:cNvCxnSpPr/>
          <p:nvPr/>
        </p:nvCxnSpPr>
        <p:spPr>
          <a:xfrm rot="5400000">
            <a:off x="2915031" y="24834597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7" name="Rectangle 2826"/>
          <p:cNvSpPr/>
          <p:nvPr/>
        </p:nvSpPr>
        <p:spPr>
          <a:xfrm rot="5400000">
            <a:off x="3478911" y="24488080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8" name="Group 605"/>
          <p:cNvGrpSpPr/>
          <p:nvPr/>
        </p:nvGrpSpPr>
        <p:grpSpPr>
          <a:xfrm>
            <a:off x="3464052" y="25095232"/>
            <a:ext cx="209550" cy="138120"/>
            <a:chOff x="2247900" y="5962650"/>
            <a:chExt cx="209550" cy="194309"/>
          </a:xfrm>
        </p:grpSpPr>
        <p:grpSp>
          <p:nvGrpSpPr>
            <p:cNvPr id="2829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832" name="Isosceles Triangle 2831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3" name="Straight Connector 2832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0" name="Straight Connector 2829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1" name="Straight Connector 2830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4" name="Rectangle 2833"/>
          <p:cNvSpPr/>
          <p:nvPr/>
        </p:nvSpPr>
        <p:spPr>
          <a:xfrm rot="5400000">
            <a:off x="3212338" y="251513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5" name="Rectangle 2834"/>
          <p:cNvSpPr/>
          <p:nvPr/>
        </p:nvSpPr>
        <p:spPr>
          <a:xfrm rot="5400000">
            <a:off x="2975797" y="251513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6" name="Straight Connector 2835"/>
          <p:cNvCxnSpPr/>
          <p:nvPr/>
        </p:nvCxnSpPr>
        <p:spPr>
          <a:xfrm rot="5400000">
            <a:off x="2600452" y="24409401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37" name="Group 288"/>
          <p:cNvGrpSpPr/>
          <p:nvPr/>
        </p:nvGrpSpPr>
        <p:grpSpPr>
          <a:xfrm>
            <a:off x="3011617" y="24842658"/>
            <a:ext cx="91440" cy="73152"/>
            <a:chOff x="6448425" y="3733800"/>
            <a:chExt cx="180975" cy="152400"/>
          </a:xfrm>
        </p:grpSpPr>
        <p:sp>
          <p:nvSpPr>
            <p:cNvPr id="2838" name="Oval 2837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9" name="Rectangle 2838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40" name="Straight Connector 2839"/>
          <p:cNvCxnSpPr/>
          <p:nvPr/>
        </p:nvCxnSpPr>
        <p:spPr>
          <a:xfrm>
            <a:off x="2656332" y="24180801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1" name="Straight Connector 2840"/>
          <p:cNvCxnSpPr/>
          <p:nvPr/>
        </p:nvCxnSpPr>
        <p:spPr>
          <a:xfrm rot="5400000">
            <a:off x="3149728" y="24557038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2" name="Straight Connector 2841"/>
          <p:cNvCxnSpPr/>
          <p:nvPr/>
        </p:nvCxnSpPr>
        <p:spPr>
          <a:xfrm rot="5400000">
            <a:off x="4508057" y="25096725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3" name="Straight Connector 2842"/>
          <p:cNvCxnSpPr/>
          <p:nvPr/>
        </p:nvCxnSpPr>
        <p:spPr>
          <a:xfrm rot="5400000">
            <a:off x="4533006" y="24867934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4" name="Rectangle 2843"/>
          <p:cNvSpPr/>
          <p:nvPr/>
        </p:nvSpPr>
        <p:spPr>
          <a:xfrm rot="5400000">
            <a:off x="4981639" y="249214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Rectangle 2844"/>
          <p:cNvSpPr/>
          <p:nvPr/>
        </p:nvSpPr>
        <p:spPr>
          <a:xfrm rot="5400000">
            <a:off x="4724461" y="249214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46" name="Group 288"/>
          <p:cNvGrpSpPr/>
          <p:nvPr/>
        </p:nvGrpSpPr>
        <p:grpSpPr>
          <a:xfrm>
            <a:off x="3524999" y="24295105"/>
            <a:ext cx="85090" cy="73152"/>
            <a:chOff x="6448425" y="3733800"/>
            <a:chExt cx="168408" cy="152400"/>
          </a:xfrm>
        </p:grpSpPr>
        <p:sp>
          <p:nvSpPr>
            <p:cNvPr id="2847" name="Oval 2846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8" name="Rectangle 2847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9" name="Group 288"/>
          <p:cNvGrpSpPr/>
          <p:nvPr/>
        </p:nvGrpSpPr>
        <p:grpSpPr>
          <a:xfrm>
            <a:off x="5024565" y="24752305"/>
            <a:ext cx="91440" cy="73152"/>
            <a:chOff x="6448425" y="3733800"/>
            <a:chExt cx="180975" cy="152400"/>
          </a:xfrm>
        </p:grpSpPr>
        <p:sp>
          <p:nvSpPr>
            <p:cNvPr id="2850" name="Oval 2849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1" name="Rectangle 2850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52" name="Straight Connector 2851"/>
          <p:cNvCxnSpPr/>
          <p:nvPr/>
        </p:nvCxnSpPr>
        <p:spPr>
          <a:xfrm rot="5400000">
            <a:off x="4902009" y="2544000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53" name="Group 288"/>
          <p:cNvGrpSpPr/>
          <p:nvPr/>
        </p:nvGrpSpPr>
        <p:grpSpPr>
          <a:xfrm>
            <a:off x="3521202" y="24841205"/>
            <a:ext cx="91440" cy="73152"/>
            <a:chOff x="6448425" y="3733800"/>
            <a:chExt cx="180975" cy="152400"/>
          </a:xfrm>
        </p:grpSpPr>
        <p:sp>
          <p:nvSpPr>
            <p:cNvPr id="2854" name="Oval 2853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5" name="Rectangle 2854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56" name="TextBox 2855"/>
          <p:cNvSpPr txBox="1"/>
          <p:nvPr/>
        </p:nvSpPr>
        <p:spPr>
          <a:xfrm>
            <a:off x="1225677" y="24168101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15</a:t>
            </a:r>
            <a:endParaRPr lang="en-US" sz="900" b="1" dirty="0"/>
          </a:p>
        </p:txBody>
      </p:sp>
      <p:sp>
        <p:nvSpPr>
          <p:cNvPr id="2857" name="TextBox 2856"/>
          <p:cNvSpPr txBox="1"/>
          <p:nvPr/>
        </p:nvSpPr>
        <p:spPr>
          <a:xfrm>
            <a:off x="2070227" y="24231601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858" name="TextBox 2857"/>
          <p:cNvSpPr txBox="1"/>
          <p:nvPr/>
        </p:nvSpPr>
        <p:spPr>
          <a:xfrm>
            <a:off x="2937002" y="245173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859" name="TextBox 2858"/>
          <p:cNvSpPr txBox="1"/>
          <p:nvPr/>
        </p:nvSpPr>
        <p:spPr>
          <a:xfrm rot="16200000">
            <a:off x="2711015" y="252208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860" name="TextBox 2859"/>
          <p:cNvSpPr txBox="1"/>
          <p:nvPr/>
        </p:nvSpPr>
        <p:spPr>
          <a:xfrm rot="16200000">
            <a:off x="3135584" y="25128809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861" name="TextBox 2860"/>
          <p:cNvSpPr txBox="1"/>
          <p:nvPr/>
        </p:nvSpPr>
        <p:spPr>
          <a:xfrm rot="16200000">
            <a:off x="3340818" y="25041816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862" name="TextBox 2861"/>
          <p:cNvSpPr txBox="1"/>
          <p:nvPr/>
        </p:nvSpPr>
        <p:spPr>
          <a:xfrm rot="16200000">
            <a:off x="3215837" y="24432650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2864" name="Straight Connector 2863"/>
          <p:cNvCxnSpPr/>
          <p:nvPr/>
        </p:nvCxnSpPr>
        <p:spPr>
          <a:xfrm>
            <a:off x="3572636" y="24714201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5" name="Straight Connector 2864"/>
          <p:cNvCxnSpPr/>
          <p:nvPr/>
        </p:nvCxnSpPr>
        <p:spPr>
          <a:xfrm>
            <a:off x="4378452" y="24790401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6" name="Group 692"/>
          <p:cNvGrpSpPr/>
          <p:nvPr/>
        </p:nvGrpSpPr>
        <p:grpSpPr>
          <a:xfrm flipH="1">
            <a:off x="5304917" y="24720551"/>
            <a:ext cx="137160" cy="137160"/>
            <a:chOff x="304801" y="4233228"/>
            <a:chExt cx="147636" cy="230789"/>
          </a:xfrm>
        </p:grpSpPr>
        <p:sp>
          <p:nvSpPr>
            <p:cNvPr id="2867" name="Isosceles Triangle 2866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8" name="Straight Connector 2867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69" name="Straight Connector 2868"/>
          <p:cNvCxnSpPr/>
          <p:nvPr/>
        </p:nvCxnSpPr>
        <p:spPr>
          <a:xfrm>
            <a:off x="2770315" y="24876127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" name="Straight Connector 2869"/>
          <p:cNvCxnSpPr/>
          <p:nvPr/>
        </p:nvCxnSpPr>
        <p:spPr>
          <a:xfrm>
            <a:off x="609600" y="25488901"/>
            <a:ext cx="432511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2" name="Isosceles Triangle 2871"/>
          <p:cNvSpPr/>
          <p:nvPr/>
        </p:nvSpPr>
        <p:spPr>
          <a:xfrm rot="5400000">
            <a:off x="3984251" y="24544791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876" name="Straight Connector 2875"/>
          <p:cNvCxnSpPr/>
          <p:nvPr/>
        </p:nvCxnSpPr>
        <p:spPr>
          <a:xfrm>
            <a:off x="4024122" y="24714201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7" name="Group 184"/>
          <p:cNvGrpSpPr/>
          <p:nvPr/>
        </p:nvGrpSpPr>
        <p:grpSpPr>
          <a:xfrm>
            <a:off x="4024122" y="24827546"/>
            <a:ext cx="91440" cy="91440"/>
            <a:chOff x="3286125" y="1447800"/>
            <a:chExt cx="91440" cy="91440"/>
          </a:xfrm>
        </p:grpSpPr>
        <p:cxnSp>
          <p:nvCxnSpPr>
            <p:cNvPr id="2878" name="Straight Connector 2877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9" name="Straight Connector 2878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0" name="Straight Connector 2879"/>
          <p:cNvCxnSpPr/>
          <p:nvPr/>
        </p:nvCxnSpPr>
        <p:spPr>
          <a:xfrm>
            <a:off x="3374516" y="24323676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1" name="TextBox 2880"/>
          <p:cNvSpPr txBox="1"/>
          <p:nvPr/>
        </p:nvSpPr>
        <p:spPr>
          <a:xfrm>
            <a:off x="2981427" y="246189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2882" name="TextBox 2881"/>
          <p:cNvSpPr txBox="1"/>
          <p:nvPr/>
        </p:nvSpPr>
        <p:spPr>
          <a:xfrm>
            <a:off x="3229102" y="246189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6</a:t>
            </a:r>
            <a:endParaRPr lang="en-US" sz="700" b="1" dirty="0"/>
          </a:p>
        </p:txBody>
      </p:sp>
      <p:cxnSp>
        <p:nvCxnSpPr>
          <p:cNvPr id="2883" name="Straight Connector 2882"/>
          <p:cNvCxnSpPr/>
          <p:nvPr/>
        </p:nvCxnSpPr>
        <p:spPr>
          <a:xfrm>
            <a:off x="4809618" y="25398091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4" name="Group 636"/>
          <p:cNvGrpSpPr/>
          <p:nvPr/>
        </p:nvGrpSpPr>
        <p:grpSpPr>
          <a:xfrm>
            <a:off x="4738182" y="25117106"/>
            <a:ext cx="256031" cy="229879"/>
            <a:chOff x="2513451" y="2453641"/>
            <a:chExt cx="239273" cy="229879"/>
          </a:xfrm>
        </p:grpSpPr>
        <p:grpSp>
          <p:nvGrpSpPr>
            <p:cNvPr id="2885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889" name="Isosceles Triangle 2888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0" name="Straight Connector 288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6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2887" name="Straight Arrow Connector 2886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8" name="Straight Arrow Connector 2887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91" name="Group 643"/>
          <p:cNvGrpSpPr/>
          <p:nvPr/>
        </p:nvGrpSpPr>
        <p:grpSpPr>
          <a:xfrm>
            <a:off x="4996495" y="25117106"/>
            <a:ext cx="268732" cy="236223"/>
            <a:chOff x="2513451" y="2453641"/>
            <a:chExt cx="251143" cy="236223"/>
          </a:xfrm>
        </p:grpSpPr>
        <p:grpSp>
          <p:nvGrpSpPr>
            <p:cNvPr id="2892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2896" name="Isosceles Triangle 289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7" name="Straight Connector 289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3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2894" name="Straight Arrow Connector 2893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5" name="Straight Arrow Connector 2894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98" name="TextBox 2897"/>
          <p:cNvSpPr txBox="1"/>
          <p:nvPr/>
        </p:nvSpPr>
        <p:spPr>
          <a:xfrm rot="16200000">
            <a:off x="4462861" y="248557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899" name="TextBox 2898"/>
          <p:cNvSpPr txBox="1"/>
          <p:nvPr/>
        </p:nvSpPr>
        <p:spPr>
          <a:xfrm rot="16200000">
            <a:off x="4723211" y="248684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900" name="TextBox 2899"/>
          <p:cNvSpPr txBox="1"/>
          <p:nvPr/>
        </p:nvSpPr>
        <p:spPr>
          <a:xfrm rot="16200000">
            <a:off x="4357544" y="251288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2901" name="TextBox 2900"/>
          <p:cNvSpPr txBox="1"/>
          <p:nvPr/>
        </p:nvSpPr>
        <p:spPr>
          <a:xfrm rot="16200000">
            <a:off x="5078811" y="251288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2902" name="TextBox 2901"/>
          <p:cNvSpPr txBox="1"/>
          <p:nvPr/>
        </p:nvSpPr>
        <p:spPr>
          <a:xfrm>
            <a:off x="5083302" y="245808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2903" name="Straight Connector 2902"/>
          <p:cNvCxnSpPr/>
          <p:nvPr/>
        </p:nvCxnSpPr>
        <p:spPr>
          <a:xfrm>
            <a:off x="1068051" y="24180801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4" name="Straight Connector 2903"/>
          <p:cNvCxnSpPr/>
          <p:nvPr/>
        </p:nvCxnSpPr>
        <p:spPr>
          <a:xfrm rot="5400000">
            <a:off x="2682367" y="25127586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05" name="Group 388"/>
          <p:cNvGrpSpPr/>
          <p:nvPr/>
        </p:nvGrpSpPr>
        <p:grpSpPr>
          <a:xfrm>
            <a:off x="1026649" y="25234901"/>
            <a:ext cx="73152" cy="73152"/>
            <a:chOff x="2133600" y="2667000"/>
            <a:chExt cx="73152" cy="73152"/>
          </a:xfrm>
        </p:grpSpPr>
        <p:sp>
          <p:nvSpPr>
            <p:cNvPr id="2906" name="Oval 2905"/>
            <p:cNvSpPr/>
            <p:nvPr/>
          </p:nvSpPr>
          <p:spPr>
            <a:xfrm>
              <a:off x="2145150" y="2667000"/>
              <a:ext cx="6160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7" name="Rectangle 2906"/>
            <p:cNvSpPr/>
            <p:nvPr/>
          </p:nvSpPr>
          <p:spPr>
            <a:xfrm>
              <a:off x="2133600" y="2667000"/>
              <a:ext cx="30801" cy="73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8" name="Straight Connector 2907"/>
          <p:cNvCxnSpPr/>
          <p:nvPr/>
        </p:nvCxnSpPr>
        <p:spPr>
          <a:xfrm>
            <a:off x="842010" y="25273001"/>
            <a:ext cx="19751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9" name="Rectangle 2908"/>
          <p:cNvSpPr/>
          <p:nvPr/>
        </p:nvSpPr>
        <p:spPr>
          <a:xfrm>
            <a:off x="4686300" y="26771601"/>
            <a:ext cx="594360" cy="28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10" name="Straight Connector 2909"/>
          <p:cNvCxnSpPr/>
          <p:nvPr/>
        </p:nvCxnSpPr>
        <p:spPr>
          <a:xfrm rot="5400000">
            <a:off x="2997450" y="26871360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1" name="Straight Connector 2910"/>
          <p:cNvCxnSpPr/>
          <p:nvPr/>
        </p:nvCxnSpPr>
        <p:spPr>
          <a:xfrm rot="5400000">
            <a:off x="2710434" y="26821828"/>
            <a:ext cx="713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2" name="Straight Connector 2911"/>
          <p:cNvCxnSpPr/>
          <p:nvPr/>
        </p:nvCxnSpPr>
        <p:spPr>
          <a:xfrm>
            <a:off x="2749550" y="26469976"/>
            <a:ext cx="64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3" name="Group 618"/>
          <p:cNvGrpSpPr/>
          <p:nvPr/>
        </p:nvGrpSpPr>
        <p:grpSpPr>
          <a:xfrm>
            <a:off x="3143250" y="26403301"/>
            <a:ext cx="192025" cy="135859"/>
            <a:chOff x="3215639" y="2057400"/>
            <a:chExt cx="192025" cy="135859"/>
          </a:xfrm>
        </p:grpSpPr>
        <p:sp>
          <p:nvSpPr>
            <p:cNvPr id="2914" name="Isosceles Triangle 2913"/>
            <p:cNvSpPr/>
            <p:nvPr/>
          </p:nvSpPr>
          <p:spPr>
            <a:xfrm rot="5400000">
              <a:off x="3214078" y="2058961"/>
              <a:ext cx="135859" cy="13273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5" name="Oval 2914"/>
            <p:cNvSpPr/>
            <p:nvPr/>
          </p:nvSpPr>
          <p:spPr>
            <a:xfrm rot="16200000">
              <a:off x="3352800" y="2097786"/>
              <a:ext cx="54864" cy="548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16" name="Picture 2" descr="D:\Balu\Watersensor\port-serial-port-plug-connector-socket-9pins-1.png"/>
          <p:cNvPicPr>
            <a:picLocks noChangeAspect="1" noChangeArrowheads="1"/>
          </p:cNvPicPr>
          <p:nvPr/>
        </p:nvPicPr>
        <p:blipFill>
          <a:blip r:embed="rId4" cstate="print"/>
          <a:srcRect l="22727" t="18182" r="18182" b="18182"/>
          <a:stretch>
            <a:fillRect/>
          </a:stretch>
        </p:blipFill>
        <p:spPr bwMode="auto">
          <a:xfrm rot="16200000" flipH="1">
            <a:off x="2035724" y="26423344"/>
            <a:ext cx="614854" cy="228600"/>
          </a:xfrm>
          <a:prstGeom prst="rect">
            <a:avLst/>
          </a:prstGeom>
          <a:noFill/>
        </p:spPr>
      </p:pic>
      <p:pic>
        <p:nvPicPr>
          <p:cNvPr id="2917" name="Picture 3" descr="D:\Balu\Watersensor\port-150928_640.png"/>
          <p:cNvPicPr>
            <a:picLocks noChangeAspect="1" noChangeArrowheads="1"/>
          </p:cNvPicPr>
          <p:nvPr/>
        </p:nvPicPr>
        <p:blipFill>
          <a:blip r:embed="rId5" cstate="print"/>
          <a:srcRect l="20588" t="17647" r="17647" b="17647"/>
          <a:stretch>
            <a:fillRect/>
          </a:stretch>
        </p:blipFill>
        <p:spPr bwMode="auto">
          <a:xfrm rot="5400000">
            <a:off x="2466594" y="26421589"/>
            <a:ext cx="658368" cy="219456"/>
          </a:xfrm>
          <a:prstGeom prst="rect">
            <a:avLst/>
          </a:prstGeom>
          <a:noFill/>
        </p:spPr>
      </p:pic>
      <p:cxnSp>
        <p:nvCxnSpPr>
          <p:cNvPr id="2918" name="Straight Connector 2917"/>
          <p:cNvCxnSpPr/>
          <p:nvPr/>
        </p:nvCxnSpPr>
        <p:spPr>
          <a:xfrm>
            <a:off x="1905957" y="26335486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9" name="Straight Connector 2918"/>
          <p:cNvCxnSpPr/>
          <p:nvPr/>
        </p:nvCxnSpPr>
        <p:spPr>
          <a:xfrm>
            <a:off x="1905957" y="26468834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0" name="Straight Connector 2919"/>
          <p:cNvCxnSpPr/>
          <p:nvPr/>
        </p:nvCxnSpPr>
        <p:spPr>
          <a:xfrm>
            <a:off x="1901194" y="26564086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1" name="Straight Connector 2920"/>
          <p:cNvCxnSpPr/>
          <p:nvPr/>
        </p:nvCxnSpPr>
        <p:spPr>
          <a:xfrm>
            <a:off x="1924050" y="26692671"/>
            <a:ext cx="39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2" name="Straight Connector 2921"/>
          <p:cNvCxnSpPr/>
          <p:nvPr/>
        </p:nvCxnSpPr>
        <p:spPr>
          <a:xfrm rot="5400000">
            <a:off x="1389078" y="264696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3" name="Straight Connector 2922"/>
          <p:cNvCxnSpPr/>
          <p:nvPr/>
        </p:nvCxnSpPr>
        <p:spPr>
          <a:xfrm rot="5400000">
            <a:off x="1491531" y="265320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4" name="Straight Connector 2923"/>
          <p:cNvCxnSpPr/>
          <p:nvPr/>
        </p:nvCxnSpPr>
        <p:spPr>
          <a:xfrm rot="5400000">
            <a:off x="1593985" y="264696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5" name="Straight Connector 2924"/>
          <p:cNvCxnSpPr/>
          <p:nvPr/>
        </p:nvCxnSpPr>
        <p:spPr>
          <a:xfrm rot="5400000">
            <a:off x="1797438" y="26347586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6" name="Straight Connector 2925"/>
          <p:cNvCxnSpPr/>
          <p:nvPr/>
        </p:nvCxnSpPr>
        <p:spPr>
          <a:xfrm rot="5400000">
            <a:off x="1184170" y="26469626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7" name="Straight Connector 2926"/>
          <p:cNvCxnSpPr/>
          <p:nvPr/>
        </p:nvCxnSpPr>
        <p:spPr>
          <a:xfrm rot="5400000">
            <a:off x="1286624" y="26532087"/>
            <a:ext cx="403996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8" name="Straight Connector 2927"/>
          <p:cNvCxnSpPr/>
          <p:nvPr/>
        </p:nvCxnSpPr>
        <p:spPr>
          <a:xfrm>
            <a:off x="1461136" y="26751582"/>
            <a:ext cx="4572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9" name="Straight Connector 2928"/>
          <p:cNvCxnSpPr/>
          <p:nvPr/>
        </p:nvCxnSpPr>
        <p:spPr>
          <a:xfrm>
            <a:off x="1360170" y="26267628"/>
            <a:ext cx="54864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0" name="Straight Connector 2929"/>
          <p:cNvCxnSpPr/>
          <p:nvPr/>
        </p:nvCxnSpPr>
        <p:spPr>
          <a:xfrm rot="5400000">
            <a:off x="1803999" y="26674225"/>
            <a:ext cx="20199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1" name="Flowchart: Connector 2930"/>
          <p:cNvSpPr/>
          <p:nvPr/>
        </p:nvSpPr>
        <p:spPr>
          <a:xfrm>
            <a:off x="1879227" y="2653868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2" name="Flowchart: Connector 2931"/>
          <p:cNvSpPr/>
          <p:nvPr/>
        </p:nvSpPr>
        <p:spPr>
          <a:xfrm>
            <a:off x="1881019" y="26673628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3" name="Flowchart: Connector 2932"/>
          <p:cNvSpPr/>
          <p:nvPr/>
        </p:nvSpPr>
        <p:spPr>
          <a:xfrm>
            <a:off x="1879227" y="26445215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4" name="Flowchart: Connector 2933"/>
          <p:cNvSpPr/>
          <p:nvPr/>
        </p:nvSpPr>
        <p:spPr>
          <a:xfrm>
            <a:off x="1879227" y="26311672"/>
            <a:ext cx="43031" cy="42672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5" name="Straight Connector 2934"/>
          <p:cNvCxnSpPr/>
          <p:nvPr/>
        </p:nvCxnSpPr>
        <p:spPr>
          <a:xfrm>
            <a:off x="2305050" y="26335487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6" name="Straight Connector 2935"/>
          <p:cNvCxnSpPr/>
          <p:nvPr/>
        </p:nvCxnSpPr>
        <p:spPr>
          <a:xfrm>
            <a:off x="2305050" y="26692672"/>
            <a:ext cx="54864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7" name="Straight Connector 2936"/>
          <p:cNvCxnSpPr/>
          <p:nvPr/>
        </p:nvCxnSpPr>
        <p:spPr>
          <a:xfrm>
            <a:off x="2381250" y="26564087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8" name="Straight Connector 2937"/>
          <p:cNvCxnSpPr/>
          <p:nvPr/>
        </p:nvCxnSpPr>
        <p:spPr>
          <a:xfrm>
            <a:off x="2393629" y="26468835"/>
            <a:ext cx="36576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9" name="Straight Connector 2938"/>
          <p:cNvCxnSpPr/>
          <p:nvPr/>
        </p:nvCxnSpPr>
        <p:spPr>
          <a:xfrm rot="5400000">
            <a:off x="2918079" y="26523697"/>
            <a:ext cx="130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0" name="Rectangle 2939"/>
          <p:cNvSpPr/>
          <p:nvPr/>
        </p:nvSpPr>
        <p:spPr>
          <a:xfrm rot="5400000">
            <a:off x="3481959" y="26177180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41" name="Group 605"/>
          <p:cNvGrpSpPr/>
          <p:nvPr/>
        </p:nvGrpSpPr>
        <p:grpSpPr>
          <a:xfrm>
            <a:off x="3467100" y="26784332"/>
            <a:ext cx="209550" cy="138120"/>
            <a:chOff x="2247900" y="5962650"/>
            <a:chExt cx="209550" cy="194309"/>
          </a:xfrm>
        </p:grpSpPr>
        <p:grpSp>
          <p:nvGrpSpPr>
            <p:cNvPr id="2942" name="Group 692"/>
            <p:cNvGrpSpPr/>
            <p:nvPr/>
          </p:nvGrpSpPr>
          <p:grpSpPr>
            <a:xfrm rot="16200000" flipH="1" flipV="1">
              <a:off x="2286006" y="6019794"/>
              <a:ext cx="137159" cy="137171"/>
              <a:chOff x="304801" y="4233228"/>
              <a:chExt cx="147636" cy="230789"/>
            </a:xfrm>
          </p:grpSpPr>
          <p:sp>
            <p:nvSpPr>
              <p:cNvPr id="2945" name="Isosceles Triangle 2944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6" name="Straight Connector 2945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43" name="Straight Connector 2942"/>
            <p:cNvCxnSpPr/>
            <p:nvPr/>
          </p:nvCxnSpPr>
          <p:spPr>
            <a:xfrm rot="5400000" flipH="1" flipV="1">
              <a:off x="2411730" y="597179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4" name="Straight Connector 2943"/>
            <p:cNvCxnSpPr/>
            <p:nvPr/>
          </p:nvCxnSpPr>
          <p:spPr>
            <a:xfrm rot="5400000" flipH="1" flipV="1">
              <a:off x="2238756" y="6028944"/>
              <a:ext cx="54864" cy="3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7" name="Rectangle 2946"/>
          <p:cNvSpPr/>
          <p:nvPr/>
        </p:nvSpPr>
        <p:spPr>
          <a:xfrm rot="5400000">
            <a:off x="3215386" y="268404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8" name="Rectangle 2947"/>
          <p:cNvSpPr/>
          <p:nvPr/>
        </p:nvSpPr>
        <p:spPr>
          <a:xfrm rot="5400000">
            <a:off x="2978845" y="2684043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9" name="Straight Connector 2948"/>
          <p:cNvCxnSpPr/>
          <p:nvPr/>
        </p:nvCxnSpPr>
        <p:spPr>
          <a:xfrm rot="5400000">
            <a:off x="2603500" y="26098501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50" name="Group 288"/>
          <p:cNvGrpSpPr/>
          <p:nvPr/>
        </p:nvGrpSpPr>
        <p:grpSpPr>
          <a:xfrm>
            <a:off x="3014665" y="26531758"/>
            <a:ext cx="91440" cy="73152"/>
            <a:chOff x="6448425" y="3733800"/>
            <a:chExt cx="180975" cy="152400"/>
          </a:xfrm>
        </p:grpSpPr>
        <p:sp>
          <p:nvSpPr>
            <p:cNvPr id="2951" name="Oval 2950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2" name="Rectangle 2951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53" name="Straight Connector 2952"/>
          <p:cNvCxnSpPr/>
          <p:nvPr/>
        </p:nvCxnSpPr>
        <p:spPr>
          <a:xfrm>
            <a:off x="2659380" y="25869901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4" name="Straight Connector 2953"/>
          <p:cNvCxnSpPr/>
          <p:nvPr/>
        </p:nvCxnSpPr>
        <p:spPr>
          <a:xfrm rot="5400000">
            <a:off x="3152776" y="26246138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5" name="Straight Connector 2954"/>
          <p:cNvCxnSpPr/>
          <p:nvPr/>
        </p:nvCxnSpPr>
        <p:spPr>
          <a:xfrm rot="5400000">
            <a:off x="4511105" y="26785825"/>
            <a:ext cx="612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6" name="Straight Connector 2955"/>
          <p:cNvCxnSpPr/>
          <p:nvPr/>
        </p:nvCxnSpPr>
        <p:spPr>
          <a:xfrm rot="5400000">
            <a:off x="4536054" y="26557034"/>
            <a:ext cx="1078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57" name="Rectangle 2956"/>
          <p:cNvSpPr/>
          <p:nvPr/>
        </p:nvSpPr>
        <p:spPr>
          <a:xfrm rot="5400000">
            <a:off x="4984687" y="266105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8" name="Rectangle 2957"/>
          <p:cNvSpPr/>
          <p:nvPr/>
        </p:nvSpPr>
        <p:spPr>
          <a:xfrm rot="5400000">
            <a:off x="4727509" y="26610565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59" name="Group 288"/>
          <p:cNvGrpSpPr/>
          <p:nvPr/>
        </p:nvGrpSpPr>
        <p:grpSpPr>
          <a:xfrm>
            <a:off x="3528047" y="25984205"/>
            <a:ext cx="85090" cy="73152"/>
            <a:chOff x="6448425" y="3733800"/>
            <a:chExt cx="168408" cy="152400"/>
          </a:xfrm>
        </p:grpSpPr>
        <p:sp>
          <p:nvSpPr>
            <p:cNvPr id="2960" name="Oval 2959"/>
            <p:cNvSpPr/>
            <p:nvPr/>
          </p:nvSpPr>
          <p:spPr>
            <a:xfrm>
              <a:off x="6464433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1" name="Rectangle 2960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2" name="Group 288"/>
          <p:cNvGrpSpPr/>
          <p:nvPr/>
        </p:nvGrpSpPr>
        <p:grpSpPr>
          <a:xfrm>
            <a:off x="5027613" y="26441405"/>
            <a:ext cx="91440" cy="73152"/>
            <a:chOff x="6448425" y="3733800"/>
            <a:chExt cx="180975" cy="152400"/>
          </a:xfrm>
        </p:grpSpPr>
        <p:sp>
          <p:nvSpPr>
            <p:cNvPr id="2963" name="Oval 2962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4" name="Rectangle 2963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65" name="Straight Connector 2964"/>
          <p:cNvCxnSpPr/>
          <p:nvPr/>
        </p:nvCxnSpPr>
        <p:spPr>
          <a:xfrm rot="5400000">
            <a:off x="4905057" y="27129107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66" name="Group 288"/>
          <p:cNvGrpSpPr/>
          <p:nvPr/>
        </p:nvGrpSpPr>
        <p:grpSpPr>
          <a:xfrm>
            <a:off x="3524250" y="26530305"/>
            <a:ext cx="91440" cy="73152"/>
            <a:chOff x="6448425" y="3733800"/>
            <a:chExt cx="180975" cy="152400"/>
          </a:xfrm>
        </p:grpSpPr>
        <p:sp>
          <p:nvSpPr>
            <p:cNvPr id="2967" name="Oval 2966"/>
            <p:cNvSpPr/>
            <p:nvPr/>
          </p:nvSpPr>
          <p:spPr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8" name="Rectangle 2967"/>
            <p:cNvSpPr/>
            <p:nvPr/>
          </p:nvSpPr>
          <p:spPr>
            <a:xfrm>
              <a:off x="6448425" y="3733800"/>
              <a:ext cx="762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9" name="TextBox 2968"/>
          <p:cNvSpPr txBox="1"/>
          <p:nvPr/>
        </p:nvSpPr>
        <p:spPr>
          <a:xfrm>
            <a:off x="1228725" y="259080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Water Sensor</a:t>
            </a:r>
          </a:p>
          <a:p>
            <a:pPr algn="ctr"/>
            <a:r>
              <a:rPr lang="en-US" sz="900" b="1" dirty="0" smtClean="0"/>
              <a:t>Rack 16</a:t>
            </a:r>
            <a:endParaRPr lang="en-US" sz="900" b="1" dirty="0"/>
          </a:p>
        </p:txBody>
      </p:sp>
      <p:sp>
        <p:nvSpPr>
          <p:cNvPr id="2970" name="TextBox 2969"/>
          <p:cNvSpPr txBox="1"/>
          <p:nvPr/>
        </p:nvSpPr>
        <p:spPr>
          <a:xfrm>
            <a:off x="2073275" y="25920701"/>
            <a:ext cx="847725" cy="36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“D” Type 9 Pin  Connector Male &amp; Female</a:t>
            </a:r>
          </a:p>
        </p:txBody>
      </p:sp>
      <p:sp>
        <p:nvSpPr>
          <p:cNvPr id="2971" name="TextBox 2970"/>
          <p:cNvSpPr txBox="1"/>
          <p:nvPr/>
        </p:nvSpPr>
        <p:spPr>
          <a:xfrm>
            <a:off x="2940050" y="262064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CD4069</a:t>
            </a:r>
          </a:p>
        </p:txBody>
      </p:sp>
      <p:sp>
        <p:nvSpPr>
          <p:cNvPr id="2972" name="TextBox 2971"/>
          <p:cNvSpPr txBox="1"/>
          <p:nvPr/>
        </p:nvSpPr>
        <p:spPr>
          <a:xfrm rot="16200000">
            <a:off x="2714063" y="26909988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973" name="TextBox 2972"/>
          <p:cNvSpPr txBox="1"/>
          <p:nvPr/>
        </p:nvSpPr>
        <p:spPr>
          <a:xfrm rot="16200000">
            <a:off x="3145109" y="26805213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2974" name="TextBox 2973"/>
          <p:cNvSpPr txBox="1"/>
          <p:nvPr/>
        </p:nvSpPr>
        <p:spPr>
          <a:xfrm rot="16200000">
            <a:off x="3343866" y="26730916"/>
            <a:ext cx="82549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5.1V  </a:t>
            </a:r>
            <a:r>
              <a:rPr lang="en-US" sz="700" b="1" dirty="0" err="1" smtClean="0"/>
              <a:t>Zener</a:t>
            </a:r>
            <a:endParaRPr lang="en-US" sz="700" b="1" dirty="0" smtClean="0"/>
          </a:p>
          <a:p>
            <a:pPr algn="ctr">
              <a:lnSpc>
                <a:spcPts val="700"/>
              </a:lnSpc>
            </a:pPr>
            <a:r>
              <a:rPr lang="en-US" sz="700" b="1" dirty="0" smtClean="0"/>
              <a:t>Diode</a:t>
            </a:r>
          </a:p>
        </p:txBody>
      </p:sp>
      <p:sp>
        <p:nvSpPr>
          <p:cNvPr id="2975" name="TextBox 2974"/>
          <p:cNvSpPr txBox="1"/>
          <p:nvPr/>
        </p:nvSpPr>
        <p:spPr>
          <a:xfrm rot="16200000">
            <a:off x="3218885" y="26121750"/>
            <a:ext cx="53339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6.8K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2977" name="Straight Connector 2976"/>
          <p:cNvCxnSpPr/>
          <p:nvPr/>
        </p:nvCxnSpPr>
        <p:spPr>
          <a:xfrm>
            <a:off x="3575684" y="26403301"/>
            <a:ext cx="402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8" name="Straight Connector 2977"/>
          <p:cNvCxnSpPr/>
          <p:nvPr/>
        </p:nvCxnSpPr>
        <p:spPr>
          <a:xfrm>
            <a:off x="4381500" y="26479501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9" name="Group 692"/>
          <p:cNvGrpSpPr/>
          <p:nvPr/>
        </p:nvGrpSpPr>
        <p:grpSpPr>
          <a:xfrm flipH="1">
            <a:off x="5317490" y="26409651"/>
            <a:ext cx="137160" cy="137160"/>
            <a:chOff x="304801" y="4233228"/>
            <a:chExt cx="147636" cy="230789"/>
          </a:xfrm>
        </p:grpSpPr>
        <p:sp>
          <p:nvSpPr>
            <p:cNvPr id="2980" name="Isosceles Triangle 2979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1" name="Straight Connector 2980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82" name="Straight Connector 2981"/>
          <p:cNvCxnSpPr/>
          <p:nvPr/>
        </p:nvCxnSpPr>
        <p:spPr>
          <a:xfrm>
            <a:off x="2773363" y="26565227"/>
            <a:ext cx="1188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3" name="Straight Connector 2982"/>
          <p:cNvCxnSpPr/>
          <p:nvPr/>
        </p:nvCxnSpPr>
        <p:spPr>
          <a:xfrm>
            <a:off x="609600" y="27178001"/>
            <a:ext cx="649224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4" name="TextBox 2983"/>
          <p:cNvSpPr txBox="1"/>
          <p:nvPr/>
        </p:nvSpPr>
        <p:spPr>
          <a:xfrm>
            <a:off x="4000500" y="26600607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11</a:t>
            </a:r>
            <a:endParaRPr lang="en-US" sz="700" b="1" dirty="0"/>
          </a:p>
        </p:txBody>
      </p:sp>
      <p:cxnSp>
        <p:nvCxnSpPr>
          <p:cNvPr id="2985" name="Straight Connector 2984"/>
          <p:cNvCxnSpPr/>
          <p:nvPr/>
        </p:nvCxnSpPr>
        <p:spPr>
          <a:xfrm rot="5400000">
            <a:off x="3890010" y="26864310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6" name="Isosceles Triangle 2985"/>
          <p:cNvSpPr/>
          <p:nvPr/>
        </p:nvSpPr>
        <p:spPr>
          <a:xfrm rot="5400000">
            <a:off x="3987299" y="26233891"/>
            <a:ext cx="457200" cy="49121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990" name="Straight Connector 2989"/>
          <p:cNvCxnSpPr/>
          <p:nvPr/>
        </p:nvCxnSpPr>
        <p:spPr>
          <a:xfrm>
            <a:off x="4027170" y="26403301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1" name="Group 184"/>
          <p:cNvGrpSpPr/>
          <p:nvPr/>
        </p:nvGrpSpPr>
        <p:grpSpPr>
          <a:xfrm>
            <a:off x="4027170" y="26516646"/>
            <a:ext cx="91440" cy="91440"/>
            <a:chOff x="3286125" y="1447800"/>
            <a:chExt cx="91440" cy="91440"/>
          </a:xfrm>
        </p:grpSpPr>
        <p:cxnSp>
          <p:nvCxnSpPr>
            <p:cNvPr id="2992" name="Straight Connector 2991"/>
            <p:cNvCxnSpPr/>
            <p:nvPr/>
          </p:nvCxnSpPr>
          <p:spPr>
            <a:xfrm rot="5400000">
              <a:off x="3286125" y="1493520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3" name="Straight Connector 2992"/>
            <p:cNvCxnSpPr/>
            <p:nvPr/>
          </p:nvCxnSpPr>
          <p:spPr>
            <a:xfrm>
              <a:off x="3286125" y="1495425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97" name="Straight Connector 2996"/>
          <p:cNvCxnSpPr/>
          <p:nvPr/>
        </p:nvCxnSpPr>
        <p:spPr>
          <a:xfrm>
            <a:off x="3377564" y="26012776"/>
            <a:ext cx="1700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8" name="TextBox 2997"/>
          <p:cNvSpPr txBox="1"/>
          <p:nvPr/>
        </p:nvSpPr>
        <p:spPr>
          <a:xfrm>
            <a:off x="2984475" y="263080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9</a:t>
            </a:r>
            <a:endParaRPr lang="en-US" sz="700" b="1" dirty="0"/>
          </a:p>
        </p:txBody>
      </p:sp>
      <p:sp>
        <p:nvSpPr>
          <p:cNvPr id="2999" name="TextBox 2998"/>
          <p:cNvSpPr txBox="1"/>
          <p:nvPr/>
        </p:nvSpPr>
        <p:spPr>
          <a:xfrm>
            <a:off x="3232150" y="2630805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8</a:t>
            </a:r>
            <a:endParaRPr lang="en-US" sz="700" b="1" dirty="0"/>
          </a:p>
        </p:txBody>
      </p:sp>
      <p:cxnSp>
        <p:nvCxnSpPr>
          <p:cNvPr id="3000" name="Straight Connector 2999"/>
          <p:cNvCxnSpPr/>
          <p:nvPr/>
        </p:nvCxnSpPr>
        <p:spPr>
          <a:xfrm>
            <a:off x="4812666" y="27087191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1" name="Group 636"/>
          <p:cNvGrpSpPr/>
          <p:nvPr/>
        </p:nvGrpSpPr>
        <p:grpSpPr>
          <a:xfrm>
            <a:off x="4741230" y="26806206"/>
            <a:ext cx="256031" cy="229879"/>
            <a:chOff x="2513451" y="2453641"/>
            <a:chExt cx="239273" cy="229879"/>
          </a:xfrm>
        </p:grpSpPr>
        <p:grpSp>
          <p:nvGrpSpPr>
            <p:cNvPr id="3002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3006" name="Isosceles Triangle 3005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7" name="Straight Connector 300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3" name="Group 90"/>
            <p:cNvGrpSpPr/>
            <p:nvPr/>
          </p:nvGrpSpPr>
          <p:grpSpPr>
            <a:xfrm>
              <a:off x="2615563" y="2546361"/>
              <a:ext cx="137161" cy="137159"/>
              <a:chOff x="2361386" y="6209117"/>
              <a:chExt cx="128368" cy="144780"/>
            </a:xfrm>
          </p:grpSpPr>
          <p:cxnSp>
            <p:nvCxnSpPr>
              <p:cNvPr id="3004" name="Straight Arrow Connector 3003"/>
              <p:cNvCxnSpPr/>
              <p:nvPr/>
            </p:nvCxnSpPr>
            <p:spPr>
              <a:xfrm rot="16200000" flipH="1">
                <a:off x="2401831" y="621263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5" name="Straight Arrow Connector 3004"/>
              <p:cNvCxnSpPr/>
              <p:nvPr/>
            </p:nvCxnSpPr>
            <p:spPr>
              <a:xfrm rot="16200000" flipH="1">
                <a:off x="2357869" y="6265974"/>
                <a:ext cx="91440" cy="8440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08" name="Group 643"/>
          <p:cNvGrpSpPr/>
          <p:nvPr/>
        </p:nvGrpSpPr>
        <p:grpSpPr>
          <a:xfrm>
            <a:off x="4999543" y="26806206"/>
            <a:ext cx="268732" cy="236223"/>
            <a:chOff x="2513451" y="2453641"/>
            <a:chExt cx="251143" cy="236223"/>
          </a:xfrm>
        </p:grpSpPr>
        <p:grpSp>
          <p:nvGrpSpPr>
            <p:cNvPr id="3009" name="Group 692"/>
            <p:cNvGrpSpPr/>
            <p:nvPr/>
          </p:nvGrpSpPr>
          <p:grpSpPr>
            <a:xfrm rot="5400000" flipH="1">
              <a:off x="2513457" y="2453635"/>
              <a:ext cx="137159" cy="137171"/>
              <a:chOff x="304801" y="4233228"/>
              <a:chExt cx="147636" cy="230789"/>
            </a:xfrm>
          </p:grpSpPr>
          <p:sp>
            <p:nvSpPr>
              <p:cNvPr id="3013" name="Isosceles Triangle 3012"/>
              <p:cNvSpPr/>
              <p:nvPr/>
            </p:nvSpPr>
            <p:spPr>
              <a:xfrm rot="16200000" flipH="1">
                <a:off x="266700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4" name="Straight Connector 3013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0" name="Group 90"/>
            <p:cNvGrpSpPr/>
            <p:nvPr/>
          </p:nvGrpSpPr>
          <p:grpSpPr>
            <a:xfrm>
              <a:off x="2627438" y="2552688"/>
              <a:ext cx="137156" cy="137176"/>
              <a:chOff x="2372512" y="6215840"/>
              <a:chExt cx="128364" cy="144799"/>
            </a:xfrm>
          </p:grpSpPr>
          <p:cxnSp>
            <p:nvCxnSpPr>
              <p:cNvPr id="3011" name="Straight Arrow Connector 3010"/>
              <p:cNvCxnSpPr/>
              <p:nvPr/>
            </p:nvCxnSpPr>
            <p:spPr>
              <a:xfrm rot="16200000" flipH="1">
                <a:off x="2412952" y="6219358"/>
                <a:ext cx="91441" cy="844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2" name="Straight Arrow Connector 3011"/>
              <p:cNvCxnSpPr/>
              <p:nvPr/>
            </p:nvCxnSpPr>
            <p:spPr>
              <a:xfrm rot="16200000" flipH="1">
                <a:off x="2368995" y="6272715"/>
                <a:ext cx="91441" cy="844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15" name="TextBox 3014"/>
          <p:cNvSpPr txBox="1"/>
          <p:nvPr/>
        </p:nvSpPr>
        <p:spPr>
          <a:xfrm rot="16200000">
            <a:off x="4465909" y="265448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3016" name="TextBox 3015"/>
          <p:cNvSpPr txBox="1"/>
          <p:nvPr/>
        </p:nvSpPr>
        <p:spPr>
          <a:xfrm rot="16200000">
            <a:off x="4726259" y="2655756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330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3017" name="TextBox 3016"/>
          <p:cNvSpPr txBox="1"/>
          <p:nvPr/>
        </p:nvSpPr>
        <p:spPr>
          <a:xfrm rot="16200000">
            <a:off x="4360592" y="268179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Blue LED</a:t>
            </a:r>
          </a:p>
        </p:txBody>
      </p:sp>
      <p:sp>
        <p:nvSpPr>
          <p:cNvPr id="3018" name="TextBox 3017"/>
          <p:cNvSpPr txBox="1"/>
          <p:nvPr/>
        </p:nvSpPr>
        <p:spPr>
          <a:xfrm rot="16200000">
            <a:off x="5081859" y="2681791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Red LED</a:t>
            </a:r>
          </a:p>
        </p:txBody>
      </p:sp>
      <p:sp>
        <p:nvSpPr>
          <p:cNvPr id="3019" name="TextBox 3018"/>
          <p:cNvSpPr txBox="1"/>
          <p:nvPr/>
        </p:nvSpPr>
        <p:spPr>
          <a:xfrm>
            <a:off x="5095875" y="26269951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cxnSp>
        <p:nvCxnSpPr>
          <p:cNvPr id="3020" name="Straight Connector 3019"/>
          <p:cNvCxnSpPr/>
          <p:nvPr/>
        </p:nvCxnSpPr>
        <p:spPr>
          <a:xfrm>
            <a:off x="1061574" y="25869901"/>
            <a:ext cx="1645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1" name="Straight Connector 3020"/>
          <p:cNvCxnSpPr/>
          <p:nvPr/>
        </p:nvCxnSpPr>
        <p:spPr>
          <a:xfrm rot="5400000">
            <a:off x="2694940" y="26826211"/>
            <a:ext cx="274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5" name="Straight Connector 3024"/>
          <p:cNvCxnSpPr/>
          <p:nvPr/>
        </p:nvCxnSpPr>
        <p:spPr>
          <a:xfrm>
            <a:off x="838200" y="26962101"/>
            <a:ext cx="19933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8" name="TextBox 3027"/>
          <p:cNvSpPr txBox="1"/>
          <p:nvPr/>
        </p:nvSpPr>
        <p:spPr>
          <a:xfrm>
            <a:off x="5915025" y="144780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sp>
        <p:nvSpPr>
          <p:cNvPr id="3029" name="TextBox 3028"/>
          <p:cNvSpPr txBox="1"/>
          <p:nvPr/>
        </p:nvSpPr>
        <p:spPr>
          <a:xfrm>
            <a:off x="6572250" y="1822906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12V, 400</a:t>
            </a:r>
            <a:r>
              <a:rPr lang="el-GR" sz="800" b="1" dirty="0" smtClean="0"/>
              <a:t>Ω</a:t>
            </a:r>
            <a:r>
              <a:rPr lang="en-US" sz="800" b="1" dirty="0" smtClean="0"/>
              <a:t> Relay</a:t>
            </a:r>
            <a:endParaRPr lang="en-US" sz="800" b="1" dirty="0"/>
          </a:p>
        </p:txBody>
      </p:sp>
      <p:sp>
        <p:nvSpPr>
          <p:cNvPr id="3030" name="TextBox 3029"/>
          <p:cNvSpPr txBox="1"/>
          <p:nvPr/>
        </p:nvSpPr>
        <p:spPr>
          <a:xfrm>
            <a:off x="7105650" y="1628775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NO</a:t>
            </a:r>
            <a:endParaRPr lang="en-US" sz="800" b="1" dirty="0"/>
          </a:p>
        </p:txBody>
      </p:sp>
      <p:sp>
        <p:nvSpPr>
          <p:cNvPr id="3031" name="TextBox 3030"/>
          <p:cNvSpPr txBox="1"/>
          <p:nvPr/>
        </p:nvSpPr>
        <p:spPr>
          <a:xfrm>
            <a:off x="7105650" y="11620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NC</a:t>
            </a:r>
            <a:endParaRPr lang="en-US" sz="800" b="1" dirty="0"/>
          </a:p>
        </p:txBody>
      </p:sp>
      <p:sp>
        <p:nvSpPr>
          <p:cNvPr id="3032" name="TextBox 3031"/>
          <p:cNvSpPr txBox="1"/>
          <p:nvPr/>
        </p:nvSpPr>
        <p:spPr>
          <a:xfrm>
            <a:off x="7162800" y="6528256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2200µfd/25V</a:t>
            </a:r>
            <a:endParaRPr lang="en-US" sz="800" b="1" dirty="0"/>
          </a:p>
        </p:txBody>
      </p:sp>
      <p:sp>
        <p:nvSpPr>
          <p:cNvPr id="3033" name="TextBox 3032"/>
          <p:cNvSpPr txBox="1"/>
          <p:nvPr/>
        </p:nvSpPr>
        <p:spPr>
          <a:xfrm>
            <a:off x="7162800" y="52578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470µfd/25V</a:t>
            </a:r>
            <a:endParaRPr lang="en-US" sz="800" b="1" dirty="0"/>
          </a:p>
        </p:txBody>
      </p:sp>
      <p:sp>
        <p:nvSpPr>
          <p:cNvPr id="3034" name="TextBox 3033"/>
          <p:cNvSpPr txBox="1"/>
          <p:nvPr/>
        </p:nvSpPr>
        <p:spPr>
          <a:xfrm>
            <a:off x="7315200" y="48006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0.22</a:t>
            </a:r>
            <a:r>
              <a:rPr lang="el-GR" sz="800" b="1" dirty="0" smtClean="0"/>
              <a:t>η</a:t>
            </a:r>
            <a:r>
              <a:rPr lang="en-US" sz="800" b="1" dirty="0" err="1" smtClean="0"/>
              <a:t>fd</a:t>
            </a:r>
            <a:endParaRPr lang="en-US" sz="800" b="1" dirty="0"/>
          </a:p>
        </p:txBody>
      </p:sp>
      <p:sp>
        <p:nvSpPr>
          <p:cNvPr id="3035" name="TextBox 3034"/>
          <p:cNvSpPr txBox="1"/>
          <p:nvPr/>
        </p:nvSpPr>
        <p:spPr>
          <a:xfrm>
            <a:off x="7239000" y="4191000"/>
            <a:ext cx="425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1K</a:t>
            </a:r>
            <a:r>
              <a:rPr lang="el-GR" sz="800" b="1" dirty="0" smtClean="0"/>
              <a:t>Ω</a:t>
            </a:r>
            <a:endParaRPr lang="en-US" sz="800" b="1" dirty="0"/>
          </a:p>
        </p:txBody>
      </p:sp>
      <p:sp>
        <p:nvSpPr>
          <p:cNvPr id="3036" name="TextBox 3035"/>
          <p:cNvSpPr txBox="1"/>
          <p:nvPr/>
        </p:nvSpPr>
        <p:spPr>
          <a:xfrm>
            <a:off x="7620000" y="3733800"/>
            <a:ext cx="66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Power ON</a:t>
            </a:r>
          </a:p>
          <a:p>
            <a:pPr algn="ctr"/>
            <a:r>
              <a:rPr lang="en-US" sz="800" b="1" dirty="0" smtClean="0"/>
              <a:t>LED </a:t>
            </a:r>
          </a:p>
        </p:txBody>
      </p:sp>
      <p:sp>
        <p:nvSpPr>
          <p:cNvPr id="3037" name="TextBox 3036"/>
          <p:cNvSpPr txBox="1"/>
          <p:nvPr/>
        </p:nvSpPr>
        <p:spPr>
          <a:xfrm>
            <a:off x="8534400" y="41910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1</a:t>
            </a:r>
            <a:r>
              <a:rPr lang="el-GR" sz="800" b="1" dirty="0" smtClean="0"/>
              <a:t>Ω</a:t>
            </a:r>
            <a:r>
              <a:rPr lang="en-US" sz="800" b="1" dirty="0" smtClean="0"/>
              <a:t> 5Watt</a:t>
            </a:r>
            <a:endParaRPr lang="en-US" sz="800" b="1" dirty="0"/>
          </a:p>
        </p:txBody>
      </p:sp>
      <p:sp>
        <p:nvSpPr>
          <p:cNvPr id="3038" name="TextBox 3037"/>
          <p:cNvSpPr txBox="1"/>
          <p:nvPr/>
        </p:nvSpPr>
        <p:spPr>
          <a:xfrm>
            <a:off x="8686800" y="2628900"/>
            <a:ext cx="67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12V Electronic Hooter</a:t>
            </a:r>
            <a:endParaRPr lang="en-US" sz="800" b="1" dirty="0"/>
          </a:p>
        </p:txBody>
      </p:sp>
      <p:sp>
        <p:nvSpPr>
          <p:cNvPr id="3039" name="TextBox 3038"/>
          <p:cNvSpPr txBox="1"/>
          <p:nvPr/>
        </p:nvSpPr>
        <p:spPr>
          <a:xfrm>
            <a:off x="8458200" y="1828800"/>
            <a:ext cx="80983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800" b="1" dirty="0" smtClean="0"/>
              <a:t>Alarm ON/OFF</a:t>
            </a:r>
          </a:p>
          <a:p>
            <a:pPr algn="ctr">
              <a:lnSpc>
                <a:spcPts val="900"/>
              </a:lnSpc>
            </a:pPr>
            <a:r>
              <a:rPr lang="en-US" sz="800" b="1" dirty="0" smtClean="0"/>
              <a:t>Switch</a:t>
            </a:r>
          </a:p>
          <a:p>
            <a:pPr algn="ctr">
              <a:lnSpc>
                <a:spcPts val="900"/>
              </a:lnSpc>
            </a:pPr>
            <a:r>
              <a:rPr lang="en-US" sz="800" b="1" dirty="0" smtClean="0"/>
              <a:t>(Always ON</a:t>
            </a:r>
          </a:p>
          <a:p>
            <a:pPr algn="ctr">
              <a:lnSpc>
                <a:spcPts val="900"/>
              </a:lnSpc>
            </a:pPr>
            <a:r>
              <a:rPr lang="en-US" sz="800" b="1" dirty="0" smtClean="0"/>
              <a:t>Position)</a:t>
            </a:r>
          </a:p>
          <a:p>
            <a:pPr algn="ctr">
              <a:lnSpc>
                <a:spcPts val="900"/>
              </a:lnSpc>
            </a:pPr>
            <a:endParaRPr lang="en-US" sz="800" b="1" dirty="0" smtClean="0"/>
          </a:p>
        </p:txBody>
      </p:sp>
      <p:sp>
        <p:nvSpPr>
          <p:cNvPr id="3040" name="TextBox 3039"/>
          <p:cNvSpPr txBox="1"/>
          <p:nvPr/>
        </p:nvSpPr>
        <p:spPr>
          <a:xfrm>
            <a:off x="7572375" y="2828925"/>
            <a:ext cx="425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1K</a:t>
            </a:r>
            <a:r>
              <a:rPr lang="el-GR" sz="800" b="1" dirty="0" smtClean="0"/>
              <a:t>Ω</a:t>
            </a:r>
            <a:endParaRPr lang="en-US" sz="800" b="1" dirty="0"/>
          </a:p>
        </p:txBody>
      </p:sp>
      <p:sp>
        <p:nvSpPr>
          <p:cNvPr id="3041" name="TextBox 3040"/>
          <p:cNvSpPr txBox="1"/>
          <p:nvPr/>
        </p:nvSpPr>
        <p:spPr>
          <a:xfrm>
            <a:off x="6772275" y="2419350"/>
            <a:ext cx="78258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800" b="1" dirty="0" smtClean="0"/>
              <a:t>Alarm ON LED</a:t>
            </a:r>
          </a:p>
        </p:txBody>
      </p:sp>
      <p:sp>
        <p:nvSpPr>
          <p:cNvPr id="3042" name="TextBox 3041"/>
          <p:cNvSpPr txBox="1"/>
          <p:nvPr/>
        </p:nvSpPr>
        <p:spPr>
          <a:xfrm>
            <a:off x="6162675" y="2712216"/>
            <a:ext cx="542925" cy="18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BD139</a:t>
            </a:r>
          </a:p>
        </p:txBody>
      </p:sp>
      <p:sp>
        <p:nvSpPr>
          <p:cNvPr id="3043" name="TextBox 3042"/>
          <p:cNvSpPr txBox="1"/>
          <p:nvPr/>
        </p:nvSpPr>
        <p:spPr>
          <a:xfrm>
            <a:off x="8181976" y="5257801"/>
            <a:ext cx="1524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</a:t>
            </a:r>
          </a:p>
        </p:txBody>
      </p:sp>
      <p:sp>
        <p:nvSpPr>
          <p:cNvPr id="3044" name="TextBox 3043"/>
          <p:cNvSpPr txBox="1"/>
          <p:nvPr/>
        </p:nvSpPr>
        <p:spPr>
          <a:xfrm>
            <a:off x="8229600" y="6019800"/>
            <a:ext cx="1524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</a:t>
            </a:r>
          </a:p>
        </p:txBody>
      </p:sp>
      <p:sp>
        <p:nvSpPr>
          <p:cNvPr id="3045" name="TextBox 3044"/>
          <p:cNvSpPr txBox="1"/>
          <p:nvPr/>
        </p:nvSpPr>
        <p:spPr>
          <a:xfrm>
            <a:off x="7896225" y="5734050"/>
            <a:ext cx="1524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2</a:t>
            </a:r>
          </a:p>
        </p:txBody>
      </p:sp>
      <p:sp>
        <p:nvSpPr>
          <p:cNvPr id="3046" name="TextBox 3045"/>
          <p:cNvSpPr txBox="1"/>
          <p:nvPr/>
        </p:nvSpPr>
        <p:spPr>
          <a:xfrm>
            <a:off x="7924800" y="9372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Input 230V AC</a:t>
            </a:r>
          </a:p>
          <a:p>
            <a:pPr algn="ctr"/>
            <a:r>
              <a:rPr lang="en-US" sz="800" b="1" dirty="0" smtClean="0"/>
              <a:t>50Hz</a:t>
            </a:r>
            <a:endParaRPr lang="en-US" sz="800" b="1" dirty="0"/>
          </a:p>
        </p:txBody>
      </p:sp>
      <p:sp>
        <p:nvSpPr>
          <p:cNvPr id="3047" name="TextBox 3046"/>
          <p:cNvSpPr txBox="1"/>
          <p:nvPr/>
        </p:nvSpPr>
        <p:spPr>
          <a:xfrm>
            <a:off x="8686800" y="8686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AC Fuse</a:t>
            </a:r>
          </a:p>
          <a:p>
            <a:pPr algn="ctr"/>
            <a:r>
              <a:rPr lang="en-US" sz="800" b="1" dirty="0" smtClean="0"/>
              <a:t>3A</a:t>
            </a:r>
          </a:p>
        </p:txBody>
      </p:sp>
      <p:sp>
        <p:nvSpPr>
          <p:cNvPr id="3048" name="TextBox 3047"/>
          <p:cNvSpPr txBox="1"/>
          <p:nvPr/>
        </p:nvSpPr>
        <p:spPr>
          <a:xfrm>
            <a:off x="7515225" y="84552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230V AC Primary To 12V AC 2A Secondary Transformer</a:t>
            </a:r>
          </a:p>
        </p:txBody>
      </p:sp>
      <p:sp>
        <p:nvSpPr>
          <p:cNvPr id="3049" name="TextBox 3048"/>
          <p:cNvSpPr txBox="1"/>
          <p:nvPr/>
        </p:nvSpPr>
        <p:spPr>
          <a:xfrm>
            <a:off x="8810625" y="9305925"/>
            <a:ext cx="67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Power ON/OFF</a:t>
            </a:r>
          </a:p>
          <a:p>
            <a:pPr algn="ctr"/>
            <a:r>
              <a:rPr lang="en-US" sz="800" b="1" dirty="0" smtClean="0"/>
              <a:t>Switch</a:t>
            </a:r>
          </a:p>
        </p:txBody>
      </p:sp>
      <p:sp>
        <p:nvSpPr>
          <p:cNvPr id="3050" name="TextBox 3049"/>
          <p:cNvSpPr txBox="1"/>
          <p:nvPr/>
        </p:nvSpPr>
        <p:spPr>
          <a:xfrm>
            <a:off x="7886700" y="706755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4X1N5404</a:t>
            </a:r>
            <a:endParaRPr lang="en-US" sz="800" b="1" dirty="0"/>
          </a:p>
        </p:txBody>
      </p:sp>
      <p:sp>
        <p:nvSpPr>
          <p:cNvPr id="3051" name="TextBox 3050"/>
          <p:cNvSpPr txBox="1"/>
          <p:nvPr/>
        </p:nvSpPr>
        <p:spPr>
          <a:xfrm>
            <a:off x="8763000" y="7924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0V</a:t>
            </a:r>
            <a:endParaRPr lang="en-US" sz="800" b="1" dirty="0"/>
          </a:p>
        </p:txBody>
      </p:sp>
      <p:sp>
        <p:nvSpPr>
          <p:cNvPr id="3052" name="TextBox 3051"/>
          <p:cNvSpPr txBox="1"/>
          <p:nvPr/>
        </p:nvSpPr>
        <p:spPr>
          <a:xfrm>
            <a:off x="7277100" y="7924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12V</a:t>
            </a:r>
            <a:endParaRPr lang="en-US" sz="800" b="1" dirty="0"/>
          </a:p>
        </p:txBody>
      </p:sp>
      <p:sp>
        <p:nvSpPr>
          <p:cNvPr id="3053" name="TextBox 3052"/>
          <p:cNvSpPr txBox="1"/>
          <p:nvPr/>
        </p:nvSpPr>
        <p:spPr>
          <a:xfrm>
            <a:off x="3771900" y="9965839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3054" name="TextBox 3053"/>
          <p:cNvSpPr txBox="1"/>
          <p:nvPr/>
        </p:nvSpPr>
        <p:spPr>
          <a:xfrm>
            <a:off x="4273525" y="10026134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7</a:t>
            </a:r>
            <a:endParaRPr lang="en-US" sz="700" b="1" dirty="0"/>
          </a:p>
        </p:txBody>
      </p:sp>
      <p:sp>
        <p:nvSpPr>
          <p:cNvPr id="3055" name="TextBox 3054"/>
          <p:cNvSpPr txBox="1"/>
          <p:nvPr/>
        </p:nvSpPr>
        <p:spPr>
          <a:xfrm>
            <a:off x="3770949" y="9805503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6</a:t>
            </a:r>
            <a:endParaRPr lang="en-US" sz="700" b="1" dirty="0"/>
          </a:p>
        </p:txBody>
      </p:sp>
      <p:sp>
        <p:nvSpPr>
          <p:cNvPr id="3056" name="TextBox 3055"/>
          <p:cNvSpPr txBox="1"/>
          <p:nvPr/>
        </p:nvSpPr>
        <p:spPr>
          <a:xfrm>
            <a:off x="3733800" y="11629539"/>
            <a:ext cx="290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10</a:t>
            </a:r>
            <a:endParaRPr lang="en-US" sz="700" b="1" dirty="0"/>
          </a:p>
        </p:txBody>
      </p:sp>
      <p:sp>
        <p:nvSpPr>
          <p:cNvPr id="3057" name="TextBox 3056"/>
          <p:cNvSpPr txBox="1"/>
          <p:nvPr/>
        </p:nvSpPr>
        <p:spPr>
          <a:xfrm>
            <a:off x="4273525" y="11689834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8</a:t>
            </a:r>
            <a:endParaRPr lang="en-US" sz="700" b="1" dirty="0"/>
          </a:p>
        </p:txBody>
      </p:sp>
      <p:sp>
        <p:nvSpPr>
          <p:cNvPr id="3058" name="TextBox 3057"/>
          <p:cNvSpPr txBox="1"/>
          <p:nvPr/>
        </p:nvSpPr>
        <p:spPr>
          <a:xfrm>
            <a:off x="3770949" y="11469203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9</a:t>
            </a:r>
            <a:endParaRPr lang="en-US" sz="700" b="1" dirty="0"/>
          </a:p>
        </p:txBody>
      </p:sp>
      <p:sp>
        <p:nvSpPr>
          <p:cNvPr id="3059" name="TextBox 3058"/>
          <p:cNvSpPr txBox="1"/>
          <p:nvPr/>
        </p:nvSpPr>
        <p:spPr>
          <a:xfrm>
            <a:off x="3738226" y="13318639"/>
            <a:ext cx="290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14</a:t>
            </a:r>
            <a:endParaRPr lang="en-US" sz="700" b="1" dirty="0"/>
          </a:p>
        </p:txBody>
      </p:sp>
      <p:sp>
        <p:nvSpPr>
          <p:cNvPr id="3060" name="TextBox 3059"/>
          <p:cNvSpPr txBox="1"/>
          <p:nvPr/>
        </p:nvSpPr>
        <p:spPr>
          <a:xfrm>
            <a:off x="3959098" y="13515945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11</a:t>
            </a:r>
            <a:endParaRPr lang="en-US" sz="700" b="1" dirty="0"/>
          </a:p>
        </p:txBody>
      </p:sp>
      <p:sp>
        <p:nvSpPr>
          <p:cNvPr id="3061" name="TextBox 3060"/>
          <p:cNvSpPr txBox="1"/>
          <p:nvPr/>
        </p:nvSpPr>
        <p:spPr>
          <a:xfrm>
            <a:off x="4276573" y="13378934"/>
            <a:ext cx="318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12</a:t>
            </a:r>
            <a:endParaRPr lang="en-US" sz="700" b="1" dirty="0"/>
          </a:p>
        </p:txBody>
      </p:sp>
      <p:sp>
        <p:nvSpPr>
          <p:cNvPr id="3062" name="TextBox 3061"/>
          <p:cNvSpPr txBox="1"/>
          <p:nvPr/>
        </p:nvSpPr>
        <p:spPr>
          <a:xfrm>
            <a:off x="3738227" y="13158303"/>
            <a:ext cx="289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13</a:t>
            </a:r>
            <a:endParaRPr lang="en-US" sz="700" b="1" dirty="0"/>
          </a:p>
        </p:txBody>
      </p:sp>
      <p:sp>
        <p:nvSpPr>
          <p:cNvPr id="3063" name="TextBox 3062"/>
          <p:cNvSpPr txBox="1"/>
          <p:nvPr/>
        </p:nvSpPr>
        <p:spPr>
          <a:xfrm>
            <a:off x="3800475" y="16467136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3064" name="TextBox 3063"/>
          <p:cNvSpPr txBox="1"/>
          <p:nvPr/>
        </p:nvSpPr>
        <p:spPr>
          <a:xfrm>
            <a:off x="4302100" y="1652743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7</a:t>
            </a:r>
            <a:endParaRPr lang="en-US" sz="700" b="1" dirty="0"/>
          </a:p>
        </p:txBody>
      </p:sp>
      <p:sp>
        <p:nvSpPr>
          <p:cNvPr id="3065" name="TextBox 3064"/>
          <p:cNvSpPr txBox="1"/>
          <p:nvPr/>
        </p:nvSpPr>
        <p:spPr>
          <a:xfrm>
            <a:off x="3799524" y="1630680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6</a:t>
            </a:r>
            <a:endParaRPr lang="en-US" sz="700" b="1" dirty="0"/>
          </a:p>
        </p:txBody>
      </p:sp>
      <p:sp>
        <p:nvSpPr>
          <p:cNvPr id="3066" name="TextBox 3065"/>
          <p:cNvSpPr txBox="1"/>
          <p:nvPr/>
        </p:nvSpPr>
        <p:spPr>
          <a:xfrm>
            <a:off x="3762375" y="18130836"/>
            <a:ext cx="290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10</a:t>
            </a:r>
            <a:endParaRPr lang="en-US" sz="700" b="1" dirty="0"/>
          </a:p>
        </p:txBody>
      </p:sp>
      <p:sp>
        <p:nvSpPr>
          <p:cNvPr id="3067" name="TextBox 3066"/>
          <p:cNvSpPr txBox="1"/>
          <p:nvPr/>
        </p:nvSpPr>
        <p:spPr>
          <a:xfrm>
            <a:off x="4302100" y="18191131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8</a:t>
            </a:r>
            <a:endParaRPr lang="en-US" sz="700" b="1" dirty="0"/>
          </a:p>
        </p:txBody>
      </p:sp>
      <p:sp>
        <p:nvSpPr>
          <p:cNvPr id="3068" name="TextBox 3067"/>
          <p:cNvSpPr txBox="1"/>
          <p:nvPr/>
        </p:nvSpPr>
        <p:spPr>
          <a:xfrm>
            <a:off x="3799524" y="1797050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9</a:t>
            </a:r>
            <a:endParaRPr lang="en-US" sz="700" b="1" dirty="0"/>
          </a:p>
        </p:txBody>
      </p:sp>
      <p:sp>
        <p:nvSpPr>
          <p:cNvPr id="3069" name="TextBox 3068"/>
          <p:cNvSpPr txBox="1"/>
          <p:nvPr/>
        </p:nvSpPr>
        <p:spPr>
          <a:xfrm>
            <a:off x="3766801" y="19819936"/>
            <a:ext cx="290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14</a:t>
            </a:r>
            <a:endParaRPr lang="en-US" sz="700" b="1" dirty="0"/>
          </a:p>
        </p:txBody>
      </p:sp>
      <p:sp>
        <p:nvSpPr>
          <p:cNvPr id="3070" name="TextBox 3069"/>
          <p:cNvSpPr txBox="1"/>
          <p:nvPr/>
        </p:nvSpPr>
        <p:spPr>
          <a:xfrm>
            <a:off x="3987673" y="20017242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11</a:t>
            </a:r>
            <a:endParaRPr lang="en-US" sz="700" b="1" dirty="0"/>
          </a:p>
        </p:txBody>
      </p:sp>
      <p:sp>
        <p:nvSpPr>
          <p:cNvPr id="3071" name="TextBox 3070"/>
          <p:cNvSpPr txBox="1"/>
          <p:nvPr/>
        </p:nvSpPr>
        <p:spPr>
          <a:xfrm>
            <a:off x="4305148" y="19880231"/>
            <a:ext cx="318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12</a:t>
            </a:r>
            <a:endParaRPr lang="en-US" sz="700" b="1" dirty="0"/>
          </a:p>
        </p:txBody>
      </p:sp>
      <p:sp>
        <p:nvSpPr>
          <p:cNvPr id="3072" name="TextBox 3071"/>
          <p:cNvSpPr txBox="1"/>
          <p:nvPr/>
        </p:nvSpPr>
        <p:spPr>
          <a:xfrm>
            <a:off x="3766802" y="19659600"/>
            <a:ext cx="289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13</a:t>
            </a:r>
            <a:endParaRPr lang="en-US" sz="700" b="1" dirty="0"/>
          </a:p>
        </p:txBody>
      </p:sp>
      <p:sp>
        <p:nvSpPr>
          <p:cNvPr id="3073" name="TextBox 3072"/>
          <p:cNvSpPr txBox="1"/>
          <p:nvPr/>
        </p:nvSpPr>
        <p:spPr>
          <a:xfrm>
            <a:off x="3810000" y="23072239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3074" name="TextBox 3073"/>
          <p:cNvSpPr txBox="1"/>
          <p:nvPr/>
        </p:nvSpPr>
        <p:spPr>
          <a:xfrm>
            <a:off x="4311625" y="23132534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7</a:t>
            </a:r>
            <a:endParaRPr lang="en-US" sz="700" b="1" dirty="0"/>
          </a:p>
        </p:txBody>
      </p:sp>
      <p:sp>
        <p:nvSpPr>
          <p:cNvPr id="3075" name="TextBox 3074"/>
          <p:cNvSpPr txBox="1"/>
          <p:nvPr/>
        </p:nvSpPr>
        <p:spPr>
          <a:xfrm>
            <a:off x="3809049" y="22911903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6</a:t>
            </a:r>
            <a:endParaRPr lang="en-US" sz="700" b="1" dirty="0"/>
          </a:p>
        </p:txBody>
      </p:sp>
      <p:sp>
        <p:nvSpPr>
          <p:cNvPr id="3076" name="TextBox 3075"/>
          <p:cNvSpPr txBox="1"/>
          <p:nvPr/>
        </p:nvSpPr>
        <p:spPr>
          <a:xfrm>
            <a:off x="3771900" y="24735939"/>
            <a:ext cx="290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10</a:t>
            </a:r>
            <a:endParaRPr lang="en-US" sz="700" b="1" dirty="0"/>
          </a:p>
        </p:txBody>
      </p:sp>
      <p:sp>
        <p:nvSpPr>
          <p:cNvPr id="3077" name="TextBox 3076"/>
          <p:cNvSpPr txBox="1"/>
          <p:nvPr/>
        </p:nvSpPr>
        <p:spPr>
          <a:xfrm>
            <a:off x="4311625" y="24796234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8</a:t>
            </a:r>
            <a:endParaRPr lang="en-US" sz="700" b="1" dirty="0"/>
          </a:p>
        </p:txBody>
      </p:sp>
      <p:sp>
        <p:nvSpPr>
          <p:cNvPr id="3078" name="TextBox 3077"/>
          <p:cNvSpPr txBox="1"/>
          <p:nvPr/>
        </p:nvSpPr>
        <p:spPr>
          <a:xfrm>
            <a:off x="3809049" y="24575603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9</a:t>
            </a:r>
            <a:endParaRPr lang="en-US" sz="700" b="1" dirty="0"/>
          </a:p>
        </p:txBody>
      </p:sp>
      <p:sp>
        <p:nvSpPr>
          <p:cNvPr id="3079" name="TextBox 3078"/>
          <p:cNvSpPr txBox="1"/>
          <p:nvPr/>
        </p:nvSpPr>
        <p:spPr>
          <a:xfrm>
            <a:off x="3776326" y="26425039"/>
            <a:ext cx="290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14</a:t>
            </a:r>
            <a:endParaRPr lang="en-US" sz="700" b="1" dirty="0"/>
          </a:p>
        </p:txBody>
      </p:sp>
      <p:sp>
        <p:nvSpPr>
          <p:cNvPr id="3081" name="TextBox 3080"/>
          <p:cNvSpPr txBox="1"/>
          <p:nvPr/>
        </p:nvSpPr>
        <p:spPr>
          <a:xfrm>
            <a:off x="4314673" y="26485334"/>
            <a:ext cx="318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12</a:t>
            </a:r>
            <a:endParaRPr lang="en-US" sz="700" b="1" dirty="0"/>
          </a:p>
        </p:txBody>
      </p:sp>
      <p:sp>
        <p:nvSpPr>
          <p:cNvPr id="3082" name="TextBox 3081"/>
          <p:cNvSpPr txBox="1"/>
          <p:nvPr/>
        </p:nvSpPr>
        <p:spPr>
          <a:xfrm>
            <a:off x="3776327" y="26264703"/>
            <a:ext cx="289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13</a:t>
            </a:r>
            <a:endParaRPr lang="en-US" sz="700" b="1" dirty="0"/>
          </a:p>
        </p:txBody>
      </p:sp>
      <p:sp>
        <p:nvSpPr>
          <p:cNvPr id="3083" name="TextBox 3082"/>
          <p:cNvSpPr txBox="1"/>
          <p:nvPr/>
        </p:nvSpPr>
        <p:spPr>
          <a:xfrm>
            <a:off x="2895600" y="327660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3084" name="TextBox 3083"/>
          <p:cNvSpPr txBox="1"/>
          <p:nvPr/>
        </p:nvSpPr>
        <p:spPr>
          <a:xfrm>
            <a:off x="2933700" y="9858345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3085" name="TextBox 3084"/>
          <p:cNvSpPr txBox="1"/>
          <p:nvPr/>
        </p:nvSpPr>
        <p:spPr>
          <a:xfrm>
            <a:off x="3171850" y="9848820"/>
            <a:ext cx="196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3086" name="Rectangle 3085"/>
          <p:cNvSpPr/>
          <p:nvPr/>
        </p:nvSpPr>
        <p:spPr>
          <a:xfrm rot="5400000">
            <a:off x="4072509" y="802538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TextBox 3086"/>
          <p:cNvSpPr txBox="1"/>
          <p:nvPr/>
        </p:nvSpPr>
        <p:spPr>
          <a:xfrm>
            <a:off x="4067176" y="788035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3088" name="Rectangle 3087"/>
          <p:cNvSpPr/>
          <p:nvPr/>
        </p:nvSpPr>
        <p:spPr>
          <a:xfrm rot="5400000">
            <a:off x="4101083" y="145468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TextBox 3088"/>
          <p:cNvSpPr txBox="1"/>
          <p:nvPr/>
        </p:nvSpPr>
        <p:spPr>
          <a:xfrm>
            <a:off x="4095750" y="1442085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3090" name="Rectangle 3089"/>
          <p:cNvSpPr/>
          <p:nvPr/>
        </p:nvSpPr>
        <p:spPr>
          <a:xfrm rot="5400000">
            <a:off x="4110608" y="211508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TextBox 3090"/>
          <p:cNvSpPr txBox="1"/>
          <p:nvPr/>
        </p:nvSpPr>
        <p:spPr>
          <a:xfrm>
            <a:off x="4105275" y="20996275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3094" name="Rectangle 3093"/>
          <p:cNvSpPr/>
          <p:nvPr/>
        </p:nvSpPr>
        <p:spPr>
          <a:xfrm rot="5400000">
            <a:off x="3110484" y="2101430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TextBox 3094"/>
          <p:cNvSpPr txBox="1"/>
          <p:nvPr/>
        </p:nvSpPr>
        <p:spPr>
          <a:xfrm>
            <a:off x="2771775" y="2095500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3104" name="Straight Connector 3103"/>
          <p:cNvCxnSpPr/>
          <p:nvPr/>
        </p:nvCxnSpPr>
        <p:spPr>
          <a:xfrm rot="5400000">
            <a:off x="2926080" y="14533245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5" name="Rectangle 3104"/>
          <p:cNvSpPr/>
          <p:nvPr/>
        </p:nvSpPr>
        <p:spPr>
          <a:xfrm rot="5400000">
            <a:off x="3110484" y="1441348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TextBox 3105"/>
          <p:cNvSpPr txBox="1"/>
          <p:nvPr/>
        </p:nvSpPr>
        <p:spPr>
          <a:xfrm>
            <a:off x="2771775" y="14354175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3107" name="Straight Connector 3106"/>
          <p:cNvCxnSpPr/>
          <p:nvPr/>
        </p:nvCxnSpPr>
        <p:spPr>
          <a:xfrm rot="5400000">
            <a:off x="2887980" y="7999095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8" name="Rectangle 3107"/>
          <p:cNvSpPr/>
          <p:nvPr/>
        </p:nvSpPr>
        <p:spPr>
          <a:xfrm rot="5400000">
            <a:off x="3072384" y="78793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9" name="TextBox 3108"/>
          <p:cNvSpPr txBox="1"/>
          <p:nvPr/>
        </p:nvSpPr>
        <p:spPr>
          <a:xfrm>
            <a:off x="2733675" y="7820025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cxnSp>
        <p:nvCxnSpPr>
          <p:cNvPr id="3110" name="Straight Connector 3109"/>
          <p:cNvCxnSpPr/>
          <p:nvPr/>
        </p:nvCxnSpPr>
        <p:spPr>
          <a:xfrm rot="5400000">
            <a:off x="2868930" y="1417320"/>
            <a:ext cx="548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11" name="Rectangle 3110"/>
          <p:cNvSpPr/>
          <p:nvPr/>
        </p:nvSpPr>
        <p:spPr>
          <a:xfrm rot="5400000">
            <a:off x="3053334" y="1297559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2" name="TextBox 3111"/>
          <p:cNvSpPr txBox="1"/>
          <p:nvPr/>
        </p:nvSpPr>
        <p:spPr>
          <a:xfrm>
            <a:off x="2714625" y="123825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sp>
        <p:nvSpPr>
          <p:cNvPr id="5103" name="Rectangle 5102"/>
          <p:cNvSpPr/>
          <p:nvPr/>
        </p:nvSpPr>
        <p:spPr>
          <a:xfrm rot="5400000">
            <a:off x="4053458" y="1440434"/>
            <a:ext cx="182880" cy="73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4" name="TextBox 5103"/>
          <p:cNvSpPr txBox="1"/>
          <p:nvPr/>
        </p:nvSpPr>
        <p:spPr>
          <a:xfrm>
            <a:off x="4048125" y="1295400"/>
            <a:ext cx="533399" cy="18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100</a:t>
            </a:r>
            <a:r>
              <a:rPr lang="el-GR" sz="700" b="1" dirty="0" smtClean="0"/>
              <a:t>Ω</a:t>
            </a:r>
            <a:endParaRPr lang="en-US" sz="700" b="1" dirty="0" smtClean="0"/>
          </a:p>
        </p:txBody>
      </p:sp>
      <p:grpSp>
        <p:nvGrpSpPr>
          <p:cNvPr id="2201" name="Group 2200"/>
          <p:cNvGrpSpPr/>
          <p:nvPr/>
        </p:nvGrpSpPr>
        <p:grpSpPr>
          <a:xfrm>
            <a:off x="1724025" y="2019300"/>
            <a:ext cx="542925" cy="276860"/>
            <a:chOff x="4624851" y="1543050"/>
            <a:chExt cx="542925" cy="276860"/>
          </a:xfrm>
        </p:grpSpPr>
        <p:grpSp>
          <p:nvGrpSpPr>
            <p:cNvPr id="2203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205" name="Isosceles Triangle 2204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2" name="Straight Connector 2211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4" name="TextBox 2203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213" name="Group 2212"/>
          <p:cNvGrpSpPr/>
          <p:nvPr/>
        </p:nvGrpSpPr>
        <p:grpSpPr>
          <a:xfrm>
            <a:off x="1704975" y="3705225"/>
            <a:ext cx="542925" cy="276860"/>
            <a:chOff x="4624851" y="1543050"/>
            <a:chExt cx="542925" cy="276860"/>
          </a:xfrm>
        </p:grpSpPr>
        <p:grpSp>
          <p:nvGrpSpPr>
            <p:cNvPr id="2307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317" name="Isosceles Triangle 2316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8" name="Straight Connector 2317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5" name="TextBox 2314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319" name="Group 2318"/>
          <p:cNvGrpSpPr/>
          <p:nvPr/>
        </p:nvGrpSpPr>
        <p:grpSpPr>
          <a:xfrm>
            <a:off x="1704975" y="5372100"/>
            <a:ext cx="542925" cy="276860"/>
            <a:chOff x="4624851" y="1543050"/>
            <a:chExt cx="542925" cy="276860"/>
          </a:xfrm>
        </p:grpSpPr>
        <p:grpSp>
          <p:nvGrpSpPr>
            <p:cNvPr id="2420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431" name="Isosceles Triangle 2430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2" name="Straight Connector 2431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8" name="TextBox 2427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433" name="Group 2432"/>
          <p:cNvGrpSpPr/>
          <p:nvPr/>
        </p:nvGrpSpPr>
        <p:grpSpPr>
          <a:xfrm>
            <a:off x="1704975" y="7067550"/>
            <a:ext cx="542925" cy="276860"/>
            <a:chOff x="4624851" y="1543050"/>
            <a:chExt cx="542925" cy="276860"/>
          </a:xfrm>
        </p:grpSpPr>
        <p:grpSp>
          <p:nvGrpSpPr>
            <p:cNvPr id="2438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440" name="Isosceles Triangle 2439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0" name="Straight Connector 246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9" name="TextBox 2438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514" name="Group 2513"/>
          <p:cNvGrpSpPr/>
          <p:nvPr/>
        </p:nvGrpSpPr>
        <p:grpSpPr>
          <a:xfrm>
            <a:off x="1743075" y="8590915"/>
            <a:ext cx="542925" cy="276860"/>
            <a:chOff x="4624851" y="1543050"/>
            <a:chExt cx="542925" cy="276860"/>
          </a:xfrm>
        </p:grpSpPr>
        <p:grpSp>
          <p:nvGrpSpPr>
            <p:cNvPr id="2522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526" name="Isosceles Triangle 2525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7" name="Straight Connector 252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5" name="TextBox 2524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532" name="Group 2531"/>
          <p:cNvGrpSpPr/>
          <p:nvPr/>
        </p:nvGrpSpPr>
        <p:grpSpPr>
          <a:xfrm>
            <a:off x="1752600" y="10287000"/>
            <a:ext cx="542925" cy="276860"/>
            <a:chOff x="4624851" y="1543050"/>
            <a:chExt cx="542925" cy="276860"/>
          </a:xfrm>
        </p:grpSpPr>
        <p:grpSp>
          <p:nvGrpSpPr>
            <p:cNvPr id="2533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564" name="Isosceles Triangle 2563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9" name="Straight Connector 2748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34" name="TextBox 2533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757" name="Group 2756"/>
          <p:cNvGrpSpPr/>
          <p:nvPr/>
        </p:nvGrpSpPr>
        <p:grpSpPr>
          <a:xfrm>
            <a:off x="1743075" y="11944350"/>
            <a:ext cx="542925" cy="276860"/>
            <a:chOff x="4624851" y="1543050"/>
            <a:chExt cx="542925" cy="276860"/>
          </a:xfrm>
        </p:grpSpPr>
        <p:grpSp>
          <p:nvGrpSpPr>
            <p:cNvPr id="2759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761" name="Isosceles Triangle 2760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7" name="Straight Connector 2796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0" name="TextBox 2759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863" name="Group 2862"/>
          <p:cNvGrpSpPr/>
          <p:nvPr/>
        </p:nvGrpSpPr>
        <p:grpSpPr>
          <a:xfrm>
            <a:off x="1743075" y="13649325"/>
            <a:ext cx="542925" cy="276860"/>
            <a:chOff x="4624851" y="1543050"/>
            <a:chExt cx="542925" cy="276860"/>
          </a:xfrm>
        </p:grpSpPr>
        <p:grpSp>
          <p:nvGrpSpPr>
            <p:cNvPr id="2871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874" name="Isosceles Triangle 2873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5" name="Straight Connector 2874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3" name="TextBox 2872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976" name="Group 2975"/>
          <p:cNvGrpSpPr/>
          <p:nvPr/>
        </p:nvGrpSpPr>
        <p:grpSpPr>
          <a:xfrm>
            <a:off x="1752600" y="15134590"/>
            <a:ext cx="542925" cy="276860"/>
            <a:chOff x="4624851" y="1543050"/>
            <a:chExt cx="542925" cy="276860"/>
          </a:xfrm>
        </p:grpSpPr>
        <p:grpSp>
          <p:nvGrpSpPr>
            <p:cNvPr id="2987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2989" name="Isosceles Triangle 2988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4" name="Straight Connector 2993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88" name="TextBox 2987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2996" name="Group 2995"/>
          <p:cNvGrpSpPr/>
          <p:nvPr/>
        </p:nvGrpSpPr>
        <p:grpSpPr>
          <a:xfrm>
            <a:off x="1752600" y="16821150"/>
            <a:ext cx="542925" cy="276860"/>
            <a:chOff x="4624851" y="1543050"/>
            <a:chExt cx="542925" cy="276860"/>
          </a:xfrm>
        </p:grpSpPr>
        <p:grpSp>
          <p:nvGrpSpPr>
            <p:cNvPr id="3022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3024" name="Isosceles Triangle 3023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6" name="Straight Connector 3025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3" name="TextBox 3022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3027" name="Group 3026"/>
          <p:cNvGrpSpPr/>
          <p:nvPr/>
        </p:nvGrpSpPr>
        <p:grpSpPr>
          <a:xfrm>
            <a:off x="1752600" y="18487390"/>
            <a:ext cx="542925" cy="276860"/>
            <a:chOff x="4624851" y="1543050"/>
            <a:chExt cx="542925" cy="276860"/>
          </a:xfrm>
        </p:grpSpPr>
        <p:grpSp>
          <p:nvGrpSpPr>
            <p:cNvPr id="3080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3093" name="Isosceles Triangle 3092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0" name="Straight Connector 3099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2" name="TextBox 3091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3102" name="Group 3101"/>
          <p:cNvGrpSpPr/>
          <p:nvPr/>
        </p:nvGrpSpPr>
        <p:grpSpPr>
          <a:xfrm>
            <a:off x="1752600" y="20173950"/>
            <a:ext cx="542925" cy="276860"/>
            <a:chOff x="4624851" y="1543050"/>
            <a:chExt cx="542925" cy="276860"/>
          </a:xfrm>
        </p:grpSpPr>
        <p:grpSp>
          <p:nvGrpSpPr>
            <p:cNvPr id="3113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3115" name="Isosceles Triangle 3114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6" name="Straight Connector 3115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4" name="TextBox 3113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3117" name="Group 3116"/>
          <p:cNvGrpSpPr/>
          <p:nvPr/>
        </p:nvGrpSpPr>
        <p:grpSpPr>
          <a:xfrm>
            <a:off x="1704975" y="21697315"/>
            <a:ext cx="542925" cy="276860"/>
            <a:chOff x="4624851" y="1543050"/>
            <a:chExt cx="542925" cy="276860"/>
          </a:xfrm>
        </p:grpSpPr>
        <p:grpSp>
          <p:nvGrpSpPr>
            <p:cNvPr id="3118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3120" name="Isosceles Triangle 3119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21" name="Straight Connector 3120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9" name="TextBox 3118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3122" name="Group 3121"/>
          <p:cNvGrpSpPr/>
          <p:nvPr/>
        </p:nvGrpSpPr>
        <p:grpSpPr>
          <a:xfrm>
            <a:off x="1714500" y="23392765"/>
            <a:ext cx="542925" cy="276860"/>
            <a:chOff x="4624851" y="1543050"/>
            <a:chExt cx="542925" cy="276860"/>
          </a:xfrm>
        </p:grpSpPr>
        <p:grpSp>
          <p:nvGrpSpPr>
            <p:cNvPr id="3123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3125" name="Isosceles Triangle 3124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26" name="Straight Connector 3125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4" name="TextBox 3123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3127" name="Group 3126"/>
          <p:cNvGrpSpPr/>
          <p:nvPr/>
        </p:nvGrpSpPr>
        <p:grpSpPr>
          <a:xfrm>
            <a:off x="1752600" y="25050115"/>
            <a:ext cx="542925" cy="276860"/>
            <a:chOff x="4624851" y="1543050"/>
            <a:chExt cx="542925" cy="276860"/>
          </a:xfrm>
        </p:grpSpPr>
        <p:grpSp>
          <p:nvGrpSpPr>
            <p:cNvPr id="3128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3130" name="Isosceles Triangle 3129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1" name="Straight Connector 3130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9" name="TextBox 3128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grpSp>
        <p:nvGrpSpPr>
          <p:cNvPr id="3132" name="Group 3131"/>
          <p:cNvGrpSpPr/>
          <p:nvPr/>
        </p:nvGrpSpPr>
        <p:grpSpPr>
          <a:xfrm>
            <a:off x="1752600" y="26745565"/>
            <a:ext cx="542925" cy="276860"/>
            <a:chOff x="4624851" y="1543050"/>
            <a:chExt cx="542925" cy="276860"/>
          </a:xfrm>
        </p:grpSpPr>
        <p:grpSp>
          <p:nvGrpSpPr>
            <p:cNvPr id="3133" name="Group 692"/>
            <p:cNvGrpSpPr/>
            <p:nvPr/>
          </p:nvGrpSpPr>
          <p:grpSpPr>
            <a:xfrm flipH="1">
              <a:off x="4846465" y="1682750"/>
              <a:ext cx="132737" cy="137160"/>
              <a:chOff x="289056" y="4233228"/>
              <a:chExt cx="142875" cy="230789"/>
            </a:xfrm>
          </p:grpSpPr>
          <p:sp>
            <p:nvSpPr>
              <p:cNvPr id="3135" name="Isosceles Triangle 3134"/>
              <p:cNvSpPr/>
              <p:nvPr/>
            </p:nvSpPr>
            <p:spPr>
              <a:xfrm rot="16200000" flipH="1">
                <a:off x="246194" y="4276090"/>
                <a:ext cx="228600" cy="142875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6" name="Straight Connector 3135"/>
              <p:cNvCxnSpPr/>
              <p:nvPr/>
            </p:nvCxnSpPr>
            <p:spPr>
              <a:xfrm rot="5400000" flipH="1">
                <a:off x="191294" y="4348923"/>
                <a:ext cx="2286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4" name="TextBox 3133"/>
            <p:cNvSpPr txBox="1"/>
            <p:nvPr/>
          </p:nvSpPr>
          <p:spPr>
            <a:xfrm>
              <a:off x="4624851" y="1543050"/>
              <a:ext cx="542925" cy="1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lang="en-US" sz="700" b="1" dirty="0" smtClean="0"/>
                <a:t>1N4148</a:t>
              </a:r>
            </a:p>
          </p:txBody>
        </p:sp>
      </p:grpSp>
      <p:sp>
        <p:nvSpPr>
          <p:cNvPr id="2995" name="Oval 2994"/>
          <p:cNvSpPr/>
          <p:nvPr/>
        </p:nvSpPr>
        <p:spPr>
          <a:xfrm>
            <a:off x="4109475" y="1110897"/>
            <a:ext cx="72000" cy="7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7" name="Rectangle 3136"/>
          <p:cNvSpPr/>
          <p:nvPr/>
        </p:nvSpPr>
        <p:spPr>
          <a:xfrm rot="5400000">
            <a:off x="8562975" y="5581649"/>
            <a:ext cx="5905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</a:rPr>
              <a:t>LM7812</a:t>
            </a:r>
          </a:p>
        </p:txBody>
      </p:sp>
      <p:sp>
        <p:nvSpPr>
          <p:cNvPr id="3138" name="TextBox 3137"/>
          <p:cNvSpPr txBox="1"/>
          <p:nvPr/>
        </p:nvSpPr>
        <p:spPr>
          <a:xfrm>
            <a:off x="8827895" y="5267325"/>
            <a:ext cx="1524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3</a:t>
            </a:r>
          </a:p>
        </p:txBody>
      </p:sp>
      <p:sp>
        <p:nvSpPr>
          <p:cNvPr id="3139" name="TextBox 3138"/>
          <p:cNvSpPr txBox="1"/>
          <p:nvPr/>
        </p:nvSpPr>
        <p:spPr>
          <a:xfrm>
            <a:off x="8915400" y="6019800"/>
            <a:ext cx="1524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</a:t>
            </a:r>
          </a:p>
        </p:txBody>
      </p:sp>
      <p:grpSp>
        <p:nvGrpSpPr>
          <p:cNvPr id="3141" name="Group 3140"/>
          <p:cNvGrpSpPr/>
          <p:nvPr/>
        </p:nvGrpSpPr>
        <p:grpSpPr>
          <a:xfrm rot="5400000">
            <a:off x="8442008" y="5607368"/>
            <a:ext cx="274320" cy="260985"/>
            <a:chOff x="8267700" y="2853690"/>
            <a:chExt cx="274320" cy="260985"/>
          </a:xfrm>
        </p:grpSpPr>
        <p:cxnSp>
          <p:nvCxnSpPr>
            <p:cNvPr id="3142" name="Straight Connector 3141"/>
            <p:cNvCxnSpPr/>
            <p:nvPr/>
          </p:nvCxnSpPr>
          <p:spPr>
            <a:xfrm rot="5400000">
              <a:off x="8319134" y="2945130"/>
              <a:ext cx="18288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3" name="Straight Connector 3142"/>
            <p:cNvCxnSpPr/>
            <p:nvPr/>
          </p:nvCxnSpPr>
          <p:spPr>
            <a:xfrm>
              <a:off x="8267700" y="3038475"/>
              <a:ext cx="27432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4" name="Straight Connector 3143"/>
            <p:cNvCxnSpPr/>
            <p:nvPr/>
          </p:nvCxnSpPr>
          <p:spPr>
            <a:xfrm>
              <a:off x="8324850" y="3076575"/>
              <a:ext cx="18288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" name="Straight Connector 3144"/>
            <p:cNvCxnSpPr/>
            <p:nvPr/>
          </p:nvCxnSpPr>
          <p:spPr>
            <a:xfrm>
              <a:off x="8372475" y="3114675"/>
              <a:ext cx="9144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51" name="TextBox 3150"/>
          <p:cNvSpPr txBox="1"/>
          <p:nvPr/>
        </p:nvSpPr>
        <p:spPr>
          <a:xfrm>
            <a:off x="8553450" y="5761499"/>
            <a:ext cx="1524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2</a:t>
            </a:r>
          </a:p>
        </p:txBody>
      </p:sp>
      <p:grpSp>
        <p:nvGrpSpPr>
          <p:cNvPr id="3152" name="Group 692"/>
          <p:cNvGrpSpPr/>
          <p:nvPr/>
        </p:nvGrpSpPr>
        <p:grpSpPr>
          <a:xfrm rot="16200000" flipH="1">
            <a:off x="8787765" y="6201901"/>
            <a:ext cx="137160" cy="137160"/>
            <a:chOff x="304801" y="4233228"/>
            <a:chExt cx="147636" cy="230789"/>
          </a:xfrm>
        </p:grpSpPr>
        <p:sp>
          <p:nvSpPr>
            <p:cNvPr id="3153" name="Isosceles Triangle 3152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54" name="Straight Connector 3153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5" name="Group 692"/>
          <p:cNvGrpSpPr/>
          <p:nvPr/>
        </p:nvGrpSpPr>
        <p:grpSpPr>
          <a:xfrm rot="16200000" flipH="1">
            <a:off x="8149590" y="6201902"/>
            <a:ext cx="137160" cy="137160"/>
            <a:chOff x="304801" y="4233228"/>
            <a:chExt cx="147636" cy="230789"/>
          </a:xfrm>
        </p:grpSpPr>
        <p:sp>
          <p:nvSpPr>
            <p:cNvPr id="3156" name="Isosceles Triangle 3155"/>
            <p:cNvSpPr/>
            <p:nvPr/>
          </p:nvSpPr>
          <p:spPr>
            <a:xfrm rot="16200000" flipH="1">
              <a:off x="266700" y="4276090"/>
              <a:ext cx="228600" cy="14287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57" name="Straight Connector 3156"/>
            <p:cNvCxnSpPr/>
            <p:nvPr/>
          </p:nvCxnSpPr>
          <p:spPr>
            <a:xfrm rot="5400000" flipH="1">
              <a:off x="191294" y="4348923"/>
              <a:ext cx="22860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8" name="TextBox 3157"/>
          <p:cNvSpPr txBox="1"/>
          <p:nvPr/>
        </p:nvSpPr>
        <p:spPr>
          <a:xfrm>
            <a:off x="8181975" y="6192376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sp>
        <p:nvSpPr>
          <p:cNvPr id="3159" name="TextBox 3158"/>
          <p:cNvSpPr txBox="1"/>
          <p:nvPr/>
        </p:nvSpPr>
        <p:spPr>
          <a:xfrm>
            <a:off x="8829675" y="6191250"/>
            <a:ext cx="54292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700" b="1" dirty="0" smtClean="0"/>
              <a:t>1N4148</a:t>
            </a:r>
          </a:p>
        </p:txBody>
      </p:sp>
      <p:sp>
        <p:nvSpPr>
          <p:cNvPr id="3160" name="TextBox 3159"/>
          <p:cNvSpPr txBox="1"/>
          <p:nvPr/>
        </p:nvSpPr>
        <p:spPr>
          <a:xfrm>
            <a:off x="4829175" y="2400300"/>
            <a:ext cx="5334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1</a:t>
            </a:r>
            <a:endParaRPr lang="en-US" sz="900" b="1" dirty="0"/>
          </a:p>
        </p:txBody>
      </p:sp>
      <p:sp>
        <p:nvSpPr>
          <p:cNvPr id="3161" name="TextBox 3160"/>
          <p:cNvSpPr txBox="1"/>
          <p:nvPr/>
        </p:nvSpPr>
        <p:spPr>
          <a:xfrm>
            <a:off x="4829175" y="4104149"/>
            <a:ext cx="5334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2</a:t>
            </a:r>
            <a:endParaRPr lang="en-US" sz="900" b="1" dirty="0"/>
          </a:p>
        </p:txBody>
      </p:sp>
      <p:sp>
        <p:nvSpPr>
          <p:cNvPr id="3162" name="TextBox 3161"/>
          <p:cNvSpPr txBox="1"/>
          <p:nvPr/>
        </p:nvSpPr>
        <p:spPr>
          <a:xfrm>
            <a:off x="4829175" y="5781675"/>
            <a:ext cx="5334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3</a:t>
            </a:r>
            <a:endParaRPr lang="en-US" sz="900" b="1" dirty="0"/>
          </a:p>
        </p:txBody>
      </p:sp>
      <p:sp>
        <p:nvSpPr>
          <p:cNvPr id="3163" name="TextBox 3162"/>
          <p:cNvSpPr txBox="1"/>
          <p:nvPr/>
        </p:nvSpPr>
        <p:spPr>
          <a:xfrm>
            <a:off x="4829175" y="7477508"/>
            <a:ext cx="5334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4</a:t>
            </a:r>
            <a:endParaRPr lang="en-US" sz="900" b="1" dirty="0"/>
          </a:p>
        </p:txBody>
      </p:sp>
      <p:sp>
        <p:nvSpPr>
          <p:cNvPr id="3164" name="TextBox 3163"/>
          <p:cNvSpPr txBox="1"/>
          <p:nvPr/>
        </p:nvSpPr>
        <p:spPr>
          <a:xfrm>
            <a:off x="4829175" y="9020558"/>
            <a:ext cx="5334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5</a:t>
            </a:r>
            <a:endParaRPr lang="en-US" sz="900" b="1" dirty="0"/>
          </a:p>
        </p:txBody>
      </p:sp>
      <p:sp>
        <p:nvSpPr>
          <p:cNvPr id="3165" name="TextBox 3164"/>
          <p:cNvSpPr txBox="1"/>
          <p:nvPr/>
        </p:nvSpPr>
        <p:spPr>
          <a:xfrm>
            <a:off x="4829175" y="10687433"/>
            <a:ext cx="5334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6</a:t>
            </a:r>
            <a:endParaRPr lang="en-US" sz="900" b="1" dirty="0"/>
          </a:p>
        </p:txBody>
      </p:sp>
      <p:sp>
        <p:nvSpPr>
          <p:cNvPr id="3166" name="TextBox 3165"/>
          <p:cNvSpPr txBox="1"/>
          <p:nvPr/>
        </p:nvSpPr>
        <p:spPr>
          <a:xfrm>
            <a:off x="4829175" y="12382883"/>
            <a:ext cx="5334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7</a:t>
            </a:r>
            <a:endParaRPr lang="en-US" sz="900" b="1" dirty="0"/>
          </a:p>
        </p:txBody>
      </p:sp>
      <p:sp>
        <p:nvSpPr>
          <p:cNvPr id="3167" name="TextBox 3166"/>
          <p:cNvSpPr txBox="1"/>
          <p:nvPr/>
        </p:nvSpPr>
        <p:spPr>
          <a:xfrm>
            <a:off x="4838700" y="14068808"/>
            <a:ext cx="5334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8</a:t>
            </a:r>
            <a:endParaRPr lang="en-US" sz="900" b="1" dirty="0"/>
          </a:p>
        </p:txBody>
      </p:sp>
      <p:sp>
        <p:nvSpPr>
          <p:cNvPr id="3168" name="TextBox 3167"/>
          <p:cNvSpPr txBox="1"/>
          <p:nvPr/>
        </p:nvSpPr>
        <p:spPr>
          <a:xfrm>
            <a:off x="4838700" y="15583283"/>
            <a:ext cx="5334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9</a:t>
            </a:r>
            <a:endParaRPr lang="en-US" sz="900" b="1" dirty="0"/>
          </a:p>
        </p:txBody>
      </p:sp>
      <p:sp>
        <p:nvSpPr>
          <p:cNvPr id="3169" name="TextBox 3168"/>
          <p:cNvSpPr txBox="1"/>
          <p:nvPr/>
        </p:nvSpPr>
        <p:spPr>
          <a:xfrm>
            <a:off x="4838700" y="17297400"/>
            <a:ext cx="5715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10</a:t>
            </a:r>
            <a:endParaRPr lang="en-US" sz="900" b="1" dirty="0"/>
          </a:p>
        </p:txBody>
      </p:sp>
      <p:sp>
        <p:nvSpPr>
          <p:cNvPr id="3170" name="TextBox 3169"/>
          <p:cNvSpPr txBox="1"/>
          <p:nvPr/>
        </p:nvSpPr>
        <p:spPr>
          <a:xfrm>
            <a:off x="4838700" y="18944099"/>
            <a:ext cx="57150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11</a:t>
            </a:r>
            <a:endParaRPr lang="en-US" sz="900" b="1" dirty="0"/>
          </a:p>
        </p:txBody>
      </p:sp>
      <p:sp>
        <p:nvSpPr>
          <p:cNvPr id="3171" name="TextBox 3170"/>
          <p:cNvSpPr txBox="1"/>
          <p:nvPr/>
        </p:nvSpPr>
        <p:spPr>
          <a:xfrm>
            <a:off x="4914900" y="20620499"/>
            <a:ext cx="5715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12</a:t>
            </a:r>
            <a:endParaRPr lang="en-US" sz="900" b="1" dirty="0"/>
          </a:p>
        </p:txBody>
      </p:sp>
      <p:sp>
        <p:nvSpPr>
          <p:cNvPr id="3172" name="TextBox 3171"/>
          <p:cNvSpPr txBox="1"/>
          <p:nvPr/>
        </p:nvSpPr>
        <p:spPr>
          <a:xfrm>
            <a:off x="4914900" y="22174200"/>
            <a:ext cx="5715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13</a:t>
            </a:r>
            <a:endParaRPr lang="en-US" sz="900" b="1" dirty="0"/>
          </a:p>
        </p:txBody>
      </p:sp>
      <p:sp>
        <p:nvSpPr>
          <p:cNvPr id="3173" name="TextBox 3172"/>
          <p:cNvSpPr txBox="1"/>
          <p:nvPr/>
        </p:nvSpPr>
        <p:spPr>
          <a:xfrm>
            <a:off x="4914900" y="23850983"/>
            <a:ext cx="5715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14</a:t>
            </a:r>
            <a:endParaRPr lang="en-US" sz="900" b="1" dirty="0"/>
          </a:p>
        </p:txBody>
      </p:sp>
      <p:sp>
        <p:nvSpPr>
          <p:cNvPr id="3174" name="TextBox 3173"/>
          <p:cNvSpPr txBox="1"/>
          <p:nvPr/>
        </p:nvSpPr>
        <p:spPr>
          <a:xfrm>
            <a:off x="4914900" y="25450800"/>
            <a:ext cx="5715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15</a:t>
            </a:r>
            <a:endParaRPr lang="en-US" sz="900" b="1" dirty="0"/>
          </a:p>
        </p:txBody>
      </p:sp>
      <p:sp>
        <p:nvSpPr>
          <p:cNvPr id="3175" name="TextBox 3174"/>
          <p:cNvSpPr txBox="1"/>
          <p:nvPr/>
        </p:nvSpPr>
        <p:spPr>
          <a:xfrm>
            <a:off x="4914900" y="27203400"/>
            <a:ext cx="571500" cy="19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b="1" dirty="0" smtClean="0"/>
              <a:t>Rack 16</a:t>
            </a:r>
            <a:endParaRPr lang="en-US" sz="900" b="1" dirty="0"/>
          </a:p>
        </p:txBody>
      </p:sp>
      <p:sp>
        <p:nvSpPr>
          <p:cNvPr id="3146" name="TextBox 3145"/>
          <p:cNvSpPr txBox="1"/>
          <p:nvPr/>
        </p:nvSpPr>
        <p:spPr>
          <a:xfrm>
            <a:off x="1581150" y="76200"/>
            <a:ext cx="643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Circuit diagram of Water Leakage Detection System (WLDS)</a:t>
            </a:r>
            <a:endParaRPr lang="en-US" sz="2000" b="1" dirty="0">
              <a:solidFill>
                <a:srgbClr val="000066"/>
              </a:solidFill>
            </a:endParaRPr>
          </a:p>
        </p:txBody>
      </p:sp>
      <p:cxnSp>
        <p:nvCxnSpPr>
          <p:cNvPr id="3147" name="Straight Connector 3146"/>
          <p:cNvCxnSpPr/>
          <p:nvPr/>
        </p:nvCxnSpPr>
        <p:spPr>
          <a:xfrm rot="10800000">
            <a:off x="6553201" y="6467474"/>
            <a:ext cx="548640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776</Words>
  <Application>Microsoft Office PowerPoint</Application>
  <PresentationFormat>Custom</PresentationFormat>
  <Paragraphs>414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</dc:creator>
  <cp:lastModifiedBy>hcl123</cp:lastModifiedBy>
  <cp:revision>158</cp:revision>
  <dcterms:created xsi:type="dcterms:W3CDTF">2017-02-24T09:37:55Z</dcterms:created>
  <dcterms:modified xsi:type="dcterms:W3CDTF">2017-08-05T05:29:32Z</dcterms:modified>
</cp:coreProperties>
</file>