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906000" cy="7772400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1F3"/>
    <a:srgbClr val="66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9" autoAdjust="0"/>
  </p:normalViewPr>
  <p:slideViewPr>
    <p:cSldViewPr>
      <p:cViewPr>
        <p:scale>
          <a:sx n="90" d="100"/>
          <a:sy n="90" d="100"/>
        </p:scale>
        <p:origin x="-786" y="234"/>
      </p:cViewPr>
      <p:guideLst>
        <p:guide orient="horz" pos="244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7103-3985-4DBD-92BD-19BDBFBC2385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2350" y="744538"/>
            <a:ext cx="4745038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A547D-2850-41DB-9E27-F1BCD60CEE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2350" y="744538"/>
            <a:ext cx="4745038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A547D-2850-41DB-9E27-F1BCD60CEE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414488"/>
            <a:ext cx="84201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404360"/>
            <a:ext cx="69342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11263"/>
            <a:ext cx="222885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11263"/>
            <a:ext cx="652145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994493"/>
            <a:ext cx="84201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3294275"/>
            <a:ext cx="842010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813566"/>
            <a:ext cx="437515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813566"/>
            <a:ext cx="437515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39800"/>
            <a:ext cx="4376870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64859"/>
            <a:ext cx="4376870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739800"/>
            <a:ext cx="4378590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464859"/>
            <a:ext cx="4378590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309461"/>
            <a:ext cx="3259006" cy="1316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309464"/>
            <a:ext cx="5537729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626451"/>
            <a:ext cx="3259006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440685"/>
            <a:ext cx="5943600" cy="64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94478"/>
            <a:ext cx="59436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6082988"/>
            <a:ext cx="594360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311258"/>
            <a:ext cx="8915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13566"/>
            <a:ext cx="89154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7203870"/>
            <a:ext cx="2311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0CC4-63BE-4F6C-8DDF-F4BA5C38ABB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7203870"/>
            <a:ext cx="31369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7203870"/>
            <a:ext cx="2311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28D4-477B-4B35-BB3F-B6F70A41D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57810" y="445325"/>
            <a:ext cx="9924390" cy="6946075"/>
            <a:chOff x="57810" y="445325"/>
            <a:chExt cx="9924390" cy="6946075"/>
          </a:xfrm>
        </p:grpSpPr>
        <p:sp>
          <p:nvSpPr>
            <p:cNvPr id="442" name="CustomShape 43"/>
            <p:cNvSpPr/>
            <p:nvPr/>
          </p:nvSpPr>
          <p:spPr>
            <a:xfrm>
              <a:off x="5450775" y="5170838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64" name="CustomShape 43"/>
            <p:cNvSpPr/>
            <p:nvPr/>
          </p:nvSpPr>
          <p:spPr>
            <a:xfrm>
              <a:off x="5450775" y="7050975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7" name="CustomShape 43"/>
            <p:cNvSpPr/>
            <p:nvPr/>
          </p:nvSpPr>
          <p:spPr>
            <a:xfrm>
              <a:off x="5453305" y="6746500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6" name="CustomShape 43"/>
            <p:cNvSpPr/>
            <p:nvPr/>
          </p:nvSpPr>
          <p:spPr>
            <a:xfrm>
              <a:off x="5453305" y="6422080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4" name="CustomShape 43"/>
            <p:cNvSpPr/>
            <p:nvPr/>
          </p:nvSpPr>
          <p:spPr>
            <a:xfrm>
              <a:off x="5456035" y="5812500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5" name="CustomShape 43"/>
            <p:cNvSpPr/>
            <p:nvPr/>
          </p:nvSpPr>
          <p:spPr>
            <a:xfrm>
              <a:off x="5449410" y="6132867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78" name="Picture 3" descr="E:\New Folder\DSC00847.JPG"/>
            <p:cNvPicPr>
              <a:picLocks noChangeAspect="1" noChangeArrowheads="1"/>
            </p:cNvPicPr>
            <p:nvPr/>
          </p:nvPicPr>
          <p:blipFill>
            <a:blip r:embed="rId4" cstate="print"/>
            <a:srcRect l="5908" t="8655" r="14857" b="27754"/>
            <a:stretch>
              <a:fillRect/>
            </a:stretch>
          </p:blipFill>
          <p:spPr bwMode="auto">
            <a:xfrm rot="16200000">
              <a:off x="6353494" y="1054572"/>
              <a:ext cx="914400" cy="343759"/>
            </a:xfrm>
            <a:prstGeom prst="rect">
              <a:avLst/>
            </a:prstGeom>
            <a:noFill/>
          </p:spPr>
        </p:pic>
        <p:cxnSp>
          <p:nvCxnSpPr>
            <p:cNvPr id="279" name="Straight Arrow Connector 278"/>
            <p:cNvCxnSpPr/>
            <p:nvPr/>
          </p:nvCxnSpPr>
          <p:spPr>
            <a:xfrm rot="5400000" flipH="1" flipV="1">
              <a:off x="1656431" y="1952425"/>
              <a:ext cx="457200" cy="1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67528" y="457200"/>
              <a:ext cx="1170432" cy="457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400 Node cluster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313200" y="466320"/>
              <a:ext cx="1143000" cy="457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134 Node cluster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524824" y="459005"/>
              <a:ext cx="1208975" cy="36576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128 Node cluster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7315200" y="2590800"/>
              <a:ext cx="2514600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PRINTERS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328716" y="2392680"/>
              <a:ext cx="1600200" cy="274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</a:rPr>
                <a:t>WORKSTATIONS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285" name="CustomShape 8"/>
            <p:cNvSpPr/>
            <p:nvPr/>
          </p:nvSpPr>
          <p:spPr>
            <a:xfrm>
              <a:off x="7315200" y="2895600"/>
              <a:ext cx="2514600" cy="2819400"/>
            </a:xfrm>
            <a:prstGeom prst="rect">
              <a:avLst/>
            </a:prstGeom>
            <a:noFill/>
            <a:ln w="25400" cmpd="thickThin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39"/>
            <p:cNvSpPr/>
            <p:nvPr/>
          </p:nvSpPr>
          <p:spPr>
            <a:xfrm>
              <a:off x="7315200" y="4343400"/>
              <a:ext cx="2468880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291" name="Picture 75"/>
            <p:cNvPicPr/>
            <p:nvPr/>
          </p:nvPicPr>
          <p:blipFill>
            <a:blip r:embed="rId5" cstate="print"/>
            <a:srcRect l="17594" t="13877" r="20772" b="16666"/>
            <a:stretch/>
          </p:blipFill>
          <p:spPr>
            <a:xfrm>
              <a:off x="7336220" y="3065484"/>
              <a:ext cx="750750" cy="456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2" name="Picture 76"/>
            <p:cNvPicPr/>
            <p:nvPr/>
          </p:nvPicPr>
          <p:blipFill>
            <a:blip r:embed="rId6" cstate="print"/>
            <a:stretch/>
          </p:blipFill>
          <p:spPr>
            <a:xfrm>
              <a:off x="7446580" y="3754154"/>
              <a:ext cx="576030" cy="548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3" name="Picture 77"/>
            <p:cNvPicPr/>
            <p:nvPr/>
          </p:nvPicPr>
          <p:blipFill>
            <a:blip r:embed="rId7" cstate="print"/>
            <a:stretch/>
          </p:blipFill>
          <p:spPr>
            <a:xfrm>
              <a:off x="7391400" y="4447434"/>
              <a:ext cx="698880" cy="45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7" name="CustomShape 54"/>
            <p:cNvSpPr/>
            <p:nvPr/>
          </p:nvSpPr>
          <p:spPr>
            <a:xfrm>
              <a:off x="8100450" y="4606160"/>
              <a:ext cx="1881750" cy="216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900" b="1" strike="noStrike" dirty="0">
                  <a:solidFill>
                    <a:srgbClr val="0000FF"/>
                  </a:solidFill>
                  <a:latin typeface="Times New Roman"/>
                </a:rPr>
                <a:t>HP color Laser jet  CP1515n</a:t>
              </a:r>
              <a:endParaRPr sz="900"/>
            </a:p>
          </p:txBody>
        </p:sp>
        <p:sp>
          <p:nvSpPr>
            <p:cNvPr id="298" name="CustomShape 55"/>
            <p:cNvSpPr/>
            <p:nvPr/>
          </p:nvSpPr>
          <p:spPr>
            <a:xfrm>
              <a:off x="8123310" y="3227400"/>
              <a:ext cx="1782690" cy="201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>
                  <a:solidFill>
                    <a:srgbClr val="0000FF"/>
                  </a:solidFill>
                  <a:latin typeface="Times New Roman"/>
                </a:rPr>
                <a:t>HP Design jet Z5400 Ps</a:t>
              </a:r>
              <a:endParaRPr sz="1000"/>
            </a:p>
          </p:txBody>
        </p:sp>
        <p:sp>
          <p:nvSpPr>
            <p:cNvPr id="299" name="CustomShape 56"/>
            <p:cNvSpPr/>
            <p:nvPr/>
          </p:nvSpPr>
          <p:spPr>
            <a:xfrm>
              <a:off x="8566090" y="3894810"/>
              <a:ext cx="1216410" cy="201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>
                <a:lnSpc>
                  <a:spcPct val="100000"/>
                </a:lnSpc>
              </a:pPr>
              <a:r>
                <a:rPr lang="en-US" sz="1000" b="1" strike="noStrike" dirty="0">
                  <a:solidFill>
                    <a:srgbClr val="0000FF"/>
                  </a:solidFill>
                  <a:latin typeface="Times New Roman"/>
                </a:rPr>
                <a:t>Canon </a:t>
              </a:r>
              <a:r>
                <a:rPr lang="en-US" sz="1000" b="1" strike="noStrike" dirty="0" err="1">
                  <a:solidFill>
                    <a:srgbClr val="0000FF"/>
                  </a:solidFill>
                  <a:latin typeface="Times New Roman"/>
                </a:rPr>
                <a:t>iPF</a:t>
              </a:r>
              <a:r>
                <a:rPr lang="en-US" sz="1000" b="1" strike="noStrike" dirty="0">
                  <a:solidFill>
                    <a:srgbClr val="0000FF"/>
                  </a:solidFill>
                  <a:latin typeface="Times New Roman"/>
                </a:rPr>
                <a:t> 750</a:t>
              </a:r>
              <a:endParaRPr sz="1000"/>
            </a:p>
          </p:txBody>
        </p:sp>
        <p:cxnSp>
          <p:nvCxnSpPr>
            <p:cNvPr id="300" name="Straight Connector 299"/>
            <p:cNvCxnSpPr/>
            <p:nvPr/>
          </p:nvCxnSpPr>
          <p:spPr>
            <a:xfrm>
              <a:off x="123501" y="2209800"/>
              <a:ext cx="9677400" cy="1588"/>
            </a:xfrm>
            <a:prstGeom prst="line">
              <a:avLst/>
            </a:prstGeom>
            <a:ln w="635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rot="5400000" flipH="1" flipV="1">
              <a:off x="6039831" y="2301240"/>
              <a:ext cx="182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>
            <a:xfrm rot="16200000" flipV="1">
              <a:off x="8494840" y="2398840"/>
              <a:ext cx="381000" cy="29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 rot="5400000" flipH="1" flipV="1">
              <a:off x="420014" y="1964094"/>
              <a:ext cx="457200" cy="26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 rot="16200000" flipV="1">
              <a:off x="1185181" y="5751741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 rot="5400000" flipH="1" flipV="1">
              <a:off x="1168750" y="4105821"/>
              <a:ext cx="274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 rot="16200000" flipV="1">
              <a:off x="1088409" y="2437812"/>
              <a:ext cx="457200" cy="11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 rot="5400000" flipH="1" flipV="1">
              <a:off x="9019191" y="1960313"/>
              <a:ext cx="457200" cy="1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rot="5400000" flipH="1" flipV="1">
              <a:off x="7816004" y="1959261"/>
              <a:ext cx="457200" cy="6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rot="5400000" flipH="1" flipV="1">
              <a:off x="2859303" y="1957220"/>
              <a:ext cx="457200" cy="6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rot="16200000" flipV="1">
              <a:off x="4107791" y="1969896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rot="5400000" flipH="1" flipV="1">
              <a:off x="5326259" y="1957220"/>
              <a:ext cx="457200" cy="6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rot="5400000" flipH="1" flipV="1">
              <a:off x="6598231" y="1957220"/>
              <a:ext cx="457200" cy="6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3" name="Picture 2" descr="E:\New Folder\DSC00856.JPG"/>
            <p:cNvPicPr>
              <a:picLocks noChangeAspect="1" noChangeArrowheads="1"/>
            </p:cNvPicPr>
            <p:nvPr/>
          </p:nvPicPr>
          <p:blipFill>
            <a:blip r:embed="rId8" cstate="print"/>
            <a:srcRect b="2318"/>
            <a:stretch>
              <a:fillRect/>
            </a:stretch>
          </p:blipFill>
          <p:spPr bwMode="auto">
            <a:xfrm>
              <a:off x="57810" y="762002"/>
              <a:ext cx="1179576" cy="969961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14" name="Picture 4" descr="E:\New Folder\DSC00850.JPG"/>
            <p:cNvPicPr>
              <a:picLocks noChangeAspect="1" noChangeArrowheads="1"/>
            </p:cNvPicPr>
            <p:nvPr/>
          </p:nvPicPr>
          <p:blipFill>
            <a:blip r:embed="rId9" cstate="print"/>
            <a:srcRect l="27332" t="26673" r="13665" b="9737"/>
            <a:stretch>
              <a:fillRect/>
            </a:stretch>
          </p:blipFill>
          <p:spPr bwMode="auto">
            <a:xfrm rot="5400000">
              <a:off x="5084987" y="1000591"/>
              <a:ext cx="910642" cy="459743"/>
            </a:xfrm>
            <a:prstGeom prst="rect">
              <a:avLst/>
            </a:prstGeom>
            <a:noFill/>
          </p:spPr>
        </p:pic>
        <p:grpSp>
          <p:nvGrpSpPr>
            <p:cNvPr id="2" name="Group 104"/>
            <p:cNvGrpSpPr/>
            <p:nvPr/>
          </p:nvGrpSpPr>
          <p:grpSpPr>
            <a:xfrm>
              <a:off x="2830773" y="3193323"/>
              <a:ext cx="1872000" cy="304800"/>
              <a:chOff x="5297724" y="2836448"/>
              <a:chExt cx="1882140" cy="304800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5297724" y="2836448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7" name="Picture 7" descr="E:\New Folder\DSC00842.JPG"/>
              <p:cNvPicPr>
                <a:picLocks noChangeArrowheads="1"/>
              </p:cNvPicPr>
              <p:nvPr/>
            </p:nvPicPr>
            <p:blipFill>
              <a:blip r:embed="rId10" cstate="print"/>
              <a:srcRect l="5908" t="43630" r="5325" b="39413"/>
              <a:stretch>
                <a:fillRect/>
              </a:stretch>
            </p:blipFill>
            <p:spPr bwMode="auto">
              <a:xfrm>
                <a:off x="5317973" y="2858056"/>
                <a:ext cx="18562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3" name="Group 105"/>
            <p:cNvGrpSpPr/>
            <p:nvPr/>
          </p:nvGrpSpPr>
          <p:grpSpPr>
            <a:xfrm>
              <a:off x="2830773" y="3729082"/>
              <a:ext cx="1872000" cy="304800"/>
              <a:chOff x="5297724" y="3733800"/>
              <a:chExt cx="1882140" cy="3048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5297724" y="3733800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0" name="Picture 8" descr="E:\New Folder\DSC00842.JPG"/>
              <p:cNvPicPr>
                <a:picLocks noChangeArrowheads="1"/>
              </p:cNvPicPr>
              <p:nvPr/>
            </p:nvPicPr>
            <p:blipFill>
              <a:blip r:embed="rId11" cstate="print"/>
              <a:srcRect l="6504" t="69066" r="7112" b="15036"/>
              <a:stretch>
                <a:fillRect/>
              </a:stretch>
            </p:blipFill>
            <p:spPr bwMode="auto">
              <a:xfrm>
                <a:off x="5317972" y="3755408"/>
                <a:ext cx="1856232" cy="256032"/>
              </a:xfrm>
              <a:prstGeom prst="rect">
                <a:avLst/>
              </a:prstGeom>
              <a:noFill/>
            </p:spPr>
          </p:pic>
        </p:grpSp>
        <p:sp>
          <p:nvSpPr>
            <p:cNvPr id="321" name="TextBox 320"/>
            <p:cNvSpPr txBox="1"/>
            <p:nvPr/>
          </p:nvSpPr>
          <p:spPr>
            <a:xfrm>
              <a:off x="3345962" y="2947619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CAELINLS</a:t>
              </a:r>
              <a:endParaRPr lang="en-US" sz="1200" b="1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309093" y="348574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CAEWINLS</a:t>
              </a:r>
              <a:endParaRPr lang="en-US" sz="1200" b="1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408479" y="4013369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LINLS-3</a:t>
              </a:r>
              <a:endParaRPr lang="en-US" sz="1200" b="1" dirty="0"/>
            </a:p>
          </p:txBody>
        </p:sp>
        <p:pic>
          <p:nvPicPr>
            <p:cNvPr id="324" name="Picture 132"/>
            <p:cNvPicPr/>
            <p:nvPr/>
          </p:nvPicPr>
          <p:blipFill>
            <a:blip r:embed="rId12" cstate="print"/>
            <a:stretch/>
          </p:blipFill>
          <p:spPr>
            <a:xfrm>
              <a:off x="2533592" y="750225"/>
              <a:ext cx="1179576" cy="96926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4" name="Group 114"/>
            <p:cNvGrpSpPr/>
            <p:nvPr/>
          </p:nvGrpSpPr>
          <p:grpSpPr>
            <a:xfrm>
              <a:off x="2830773" y="4264841"/>
              <a:ext cx="1872000" cy="304800"/>
              <a:chOff x="5297724" y="3733800"/>
              <a:chExt cx="188214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5297724" y="3733800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7" name="Picture 8" descr="E:\New Folder\DSC00842.JPG"/>
              <p:cNvPicPr>
                <a:picLocks noChangeArrowheads="1"/>
              </p:cNvPicPr>
              <p:nvPr/>
            </p:nvPicPr>
            <p:blipFill>
              <a:blip r:embed="rId11" cstate="print"/>
              <a:srcRect l="6504" t="69066" r="7112" b="15036"/>
              <a:stretch>
                <a:fillRect/>
              </a:stretch>
            </p:blipFill>
            <p:spPr bwMode="auto">
              <a:xfrm>
                <a:off x="5317972" y="3755408"/>
                <a:ext cx="1856232" cy="256032"/>
              </a:xfrm>
              <a:prstGeom prst="rect">
                <a:avLst/>
              </a:prstGeom>
              <a:noFill/>
            </p:spPr>
          </p:pic>
        </p:grpSp>
        <p:sp>
          <p:nvSpPr>
            <p:cNvPr id="328" name="TextBox 327"/>
            <p:cNvSpPr txBox="1"/>
            <p:nvPr/>
          </p:nvSpPr>
          <p:spPr>
            <a:xfrm>
              <a:off x="3200400" y="4562009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WINLS-TEMP</a:t>
              </a:r>
              <a:endParaRPr lang="en-US" sz="1200" b="1" dirty="0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819400" y="2938290"/>
              <a:ext cx="1886400" cy="21511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21"/>
            <p:cNvGrpSpPr/>
            <p:nvPr/>
          </p:nvGrpSpPr>
          <p:grpSpPr>
            <a:xfrm>
              <a:off x="2830773" y="4800600"/>
              <a:ext cx="1872000" cy="304800"/>
              <a:chOff x="5297724" y="3733800"/>
              <a:chExt cx="1882140" cy="3048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5297724" y="3733800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2" name="Picture 8" descr="E:\New Folder\DSC00842.JPG"/>
              <p:cNvPicPr>
                <a:picLocks noChangeArrowheads="1"/>
              </p:cNvPicPr>
              <p:nvPr/>
            </p:nvPicPr>
            <p:blipFill>
              <a:blip r:embed="rId11" cstate="print"/>
              <a:srcRect l="6504" t="69066" r="7112" b="15036"/>
              <a:stretch>
                <a:fillRect/>
              </a:stretch>
            </p:blipFill>
            <p:spPr bwMode="auto">
              <a:xfrm>
                <a:off x="5317972" y="3755408"/>
                <a:ext cx="1856232" cy="256032"/>
              </a:xfrm>
              <a:prstGeom prst="rect">
                <a:avLst/>
              </a:prstGeom>
              <a:noFill/>
            </p:spPr>
          </p:pic>
        </p:grpSp>
        <p:sp>
          <p:nvSpPr>
            <p:cNvPr id="338" name="TextBox 337"/>
            <p:cNvSpPr txBox="1"/>
            <p:nvPr/>
          </p:nvSpPr>
          <p:spPr>
            <a:xfrm>
              <a:off x="2801512" y="2632207"/>
              <a:ext cx="1911096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LICENCE  SERVERS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142"/>
            <p:cNvGrpSpPr/>
            <p:nvPr/>
          </p:nvGrpSpPr>
          <p:grpSpPr>
            <a:xfrm>
              <a:off x="751491" y="4623983"/>
              <a:ext cx="1102247" cy="237065"/>
              <a:chOff x="5297724" y="3733800"/>
              <a:chExt cx="1882140" cy="304800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5297724" y="3733800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1" name="Picture 8" descr="E:\New Folder\DSC00842.JPG"/>
              <p:cNvPicPr>
                <a:picLocks noChangeArrowheads="1"/>
              </p:cNvPicPr>
              <p:nvPr/>
            </p:nvPicPr>
            <p:blipFill>
              <a:blip r:embed="rId13" cstate="print"/>
              <a:srcRect l="6504" t="69066" r="7112" b="15036"/>
              <a:stretch>
                <a:fillRect/>
              </a:stretch>
            </p:blipFill>
            <p:spPr bwMode="auto">
              <a:xfrm>
                <a:off x="5317972" y="3755408"/>
                <a:ext cx="1856232" cy="256032"/>
              </a:xfrm>
              <a:prstGeom prst="rect">
                <a:avLst/>
              </a:prstGeom>
              <a:noFill/>
            </p:spPr>
          </p:pic>
        </p:grpSp>
        <p:sp>
          <p:nvSpPr>
            <p:cNvPr id="342" name="TextBox 341"/>
            <p:cNvSpPr txBox="1"/>
            <p:nvPr/>
          </p:nvSpPr>
          <p:spPr>
            <a:xfrm>
              <a:off x="903891" y="485258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HPC FIRE</a:t>
              </a:r>
              <a:endParaRPr lang="en-US" sz="1200" b="1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861851" y="5309783"/>
              <a:ext cx="880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HPC FIRE-1</a:t>
              </a:r>
              <a:endParaRPr lang="en-US" sz="1200" b="1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70491" y="4242981"/>
              <a:ext cx="1883664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47"/>
            <p:cNvGrpSpPr/>
            <p:nvPr/>
          </p:nvGrpSpPr>
          <p:grpSpPr>
            <a:xfrm>
              <a:off x="592091" y="5804425"/>
              <a:ext cx="1460500" cy="820680"/>
              <a:chOff x="678800" y="5828644"/>
              <a:chExt cx="1460500" cy="820680"/>
            </a:xfrm>
          </p:grpSpPr>
          <p:sp>
            <p:nvSpPr>
              <p:cNvPr id="346" name="CustomShape 12"/>
              <p:cNvSpPr/>
              <p:nvPr/>
            </p:nvSpPr>
            <p:spPr>
              <a:xfrm>
                <a:off x="678800" y="5828644"/>
                <a:ext cx="1460500" cy="820680"/>
              </a:xfrm>
              <a:custGeom>
                <a:avLst/>
                <a:gdLst/>
                <a:ahLst/>
                <a:cxnLst/>
                <a:rect l="0" t="0" r="r" b="b"/>
                <a:pathLst>
                  <a:path w="21599" h="21599">
                    <a:moveTo>
                      <a:pt x="1950" y="7181"/>
                    </a:moveTo>
                    <a:cubicBezTo>
                      <a:pt x="842" y="7337"/>
                      <a:pt x="1" y="8614"/>
                      <a:pt x="1" y="10138"/>
                    </a:cubicBezTo>
                    <a:cubicBezTo>
                      <a:pt x="0" y="11193"/>
                      <a:pt x="410" y="12170"/>
                      <a:pt x="1075" y="12703"/>
                    </a:cubicBezTo>
                    <a:lnTo>
                      <a:pt x="1064" y="12669"/>
                    </a:lnTo>
                    <a:cubicBezTo>
                      <a:pt x="686" y="13218"/>
                      <a:pt x="476" y="13941"/>
                      <a:pt x="476" y="14691"/>
                    </a:cubicBezTo>
                    <a:cubicBezTo>
                      <a:pt x="476" y="16326"/>
                      <a:pt x="1452" y="17651"/>
                      <a:pt x="2656" y="17651"/>
                    </a:cubicBezTo>
                    <a:cubicBezTo>
                      <a:pt x="2740" y="17651"/>
                      <a:pt x="2825" y="17644"/>
                      <a:pt x="2910" y="17630"/>
                    </a:cubicBezTo>
                    <a:lnTo>
                      <a:pt x="2898" y="17650"/>
                    </a:lnTo>
                    <a:cubicBezTo>
                      <a:pt x="3586" y="19289"/>
                      <a:pt x="4864" y="20301"/>
                      <a:pt x="6248" y="20301"/>
                    </a:cubicBezTo>
                    <a:cubicBezTo>
                      <a:pt x="6948" y="20300"/>
                      <a:pt x="7636" y="20040"/>
                      <a:pt x="8236" y="19547"/>
                    </a:cubicBezTo>
                    <a:lnTo>
                      <a:pt x="8230" y="19551"/>
                    </a:lnTo>
                    <a:cubicBezTo>
                      <a:pt x="8856" y="20830"/>
                      <a:pt x="9909" y="21598"/>
                      <a:pt x="11037" y="21598"/>
                    </a:cubicBezTo>
                    <a:cubicBezTo>
                      <a:pt x="12524" y="21597"/>
                      <a:pt x="13837" y="20268"/>
                      <a:pt x="14268" y="18325"/>
                    </a:cubicBezTo>
                    <a:lnTo>
                      <a:pt x="14271" y="18351"/>
                    </a:lnTo>
                    <a:cubicBezTo>
                      <a:pt x="14731" y="18741"/>
                      <a:pt x="15261" y="18948"/>
                      <a:pt x="15803" y="18948"/>
                    </a:cubicBezTo>
                    <a:cubicBezTo>
                      <a:pt x="17391" y="18947"/>
                      <a:pt x="18683" y="17206"/>
                      <a:pt x="18695" y="15046"/>
                    </a:cubicBezTo>
                    <a:lnTo>
                      <a:pt x="18690" y="15036"/>
                    </a:lnTo>
                    <a:cubicBezTo>
                      <a:pt x="20358" y="14711"/>
                      <a:pt x="21598" y="12766"/>
                      <a:pt x="21598" y="10473"/>
                    </a:cubicBezTo>
                    <a:cubicBezTo>
                      <a:pt x="21598" y="9457"/>
                      <a:pt x="21351" y="8470"/>
                      <a:pt x="20897" y="7664"/>
                    </a:cubicBezTo>
                    <a:lnTo>
                      <a:pt x="20890" y="7662"/>
                    </a:lnTo>
                    <a:cubicBezTo>
                      <a:pt x="21032" y="7209"/>
                      <a:pt x="21106" y="6722"/>
                      <a:pt x="21106" y="6229"/>
                    </a:cubicBezTo>
                    <a:cubicBezTo>
                      <a:pt x="21106" y="4589"/>
                      <a:pt x="20300" y="3151"/>
                      <a:pt x="19140" y="2720"/>
                    </a:cubicBezTo>
                    <a:lnTo>
                      <a:pt x="19149" y="2713"/>
                    </a:lnTo>
                    <a:cubicBezTo>
                      <a:pt x="18941" y="1143"/>
                      <a:pt x="17934" y="1"/>
                      <a:pt x="16759" y="1"/>
                    </a:cubicBezTo>
                    <a:cubicBezTo>
                      <a:pt x="16045" y="0"/>
                      <a:pt x="15368" y="427"/>
                      <a:pt x="14906" y="1166"/>
                    </a:cubicBezTo>
                    <a:lnTo>
                      <a:pt x="14910" y="1171"/>
                    </a:lnTo>
                    <a:cubicBezTo>
                      <a:pt x="14498" y="433"/>
                      <a:pt x="13856" y="1"/>
                      <a:pt x="13175" y="1"/>
                    </a:cubicBezTo>
                    <a:cubicBezTo>
                      <a:pt x="12348" y="0"/>
                      <a:pt x="11591" y="638"/>
                      <a:pt x="11222" y="1646"/>
                    </a:cubicBezTo>
                    <a:lnTo>
                      <a:pt x="11230" y="1695"/>
                    </a:lnTo>
                    <a:cubicBezTo>
                      <a:pt x="10731" y="1025"/>
                      <a:pt x="10059" y="651"/>
                      <a:pt x="9359" y="651"/>
                    </a:cubicBezTo>
                    <a:cubicBezTo>
                      <a:pt x="8373" y="650"/>
                      <a:pt x="7467" y="1392"/>
                      <a:pt x="7004" y="2579"/>
                    </a:cubicBezTo>
                    <a:lnTo>
                      <a:pt x="6996" y="2603"/>
                    </a:lnTo>
                    <a:cubicBezTo>
                      <a:pt x="6478" y="2190"/>
                      <a:pt x="5889" y="1973"/>
                      <a:pt x="5289" y="1973"/>
                    </a:cubicBezTo>
                    <a:cubicBezTo>
                      <a:pt x="3424" y="1973"/>
                      <a:pt x="1913" y="4030"/>
                      <a:pt x="1913" y="6568"/>
                    </a:cubicBezTo>
                    <a:cubicBezTo>
                      <a:pt x="1912" y="6775"/>
                      <a:pt x="1923" y="6982"/>
                      <a:pt x="1943" y="7187"/>
                    </a:cubicBezTo>
                    <a:lnTo>
                      <a:pt x="1075" y="12703"/>
                    </a:lnTo>
                    <a:cubicBezTo>
                      <a:pt x="1408" y="12970"/>
                      <a:pt x="1787" y="13111"/>
                      <a:pt x="2173" y="13111"/>
                    </a:cubicBezTo>
                    <a:cubicBezTo>
                      <a:pt x="2229" y="13110"/>
                      <a:pt x="2286" y="13108"/>
                      <a:pt x="2342" y="13102"/>
                    </a:cubicBezTo>
                    <a:lnTo>
                      <a:pt x="2910" y="17630"/>
                    </a:lnTo>
                    <a:cubicBezTo>
                      <a:pt x="3100" y="17600"/>
                      <a:pt x="3286" y="17536"/>
                      <a:pt x="3464" y="17440"/>
                    </a:cubicBezTo>
                    <a:lnTo>
                      <a:pt x="7896" y="18681"/>
                    </a:lnTo>
                    <a:cubicBezTo>
                      <a:pt x="7984" y="18986"/>
                      <a:pt x="8096" y="19278"/>
                      <a:pt x="8230" y="19551"/>
                    </a:cubicBezTo>
                    <a:lnTo>
                      <a:pt x="14268" y="18325"/>
                    </a:lnTo>
                    <a:cubicBezTo>
                      <a:pt x="14337" y="18014"/>
                      <a:pt x="14381" y="17694"/>
                      <a:pt x="14401" y="17371"/>
                    </a:cubicBezTo>
                    <a:lnTo>
                      <a:pt x="18695" y="15046"/>
                    </a:lnTo>
                    <a:cubicBezTo>
                      <a:pt x="18695" y="15035"/>
                      <a:pt x="18696" y="15025"/>
                      <a:pt x="18696" y="15014"/>
                    </a:cubicBezTo>
                    <a:cubicBezTo>
                      <a:pt x="18696" y="13509"/>
                      <a:pt x="18064" y="12137"/>
                      <a:pt x="17070" y="11478"/>
                    </a:cubicBezTo>
                    <a:lnTo>
                      <a:pt x="20166" y="9000"/>
                    </a:lnTo>
                    <a:cubicBezTo>
                      <a:pt x="20480" y="8636"/>
                      <a:pt x="20727" y="8178"/>
                      <a:pt x="20890" y="7662"/>
                    </a:cubicBezTo>
                    <a:lnTo>
                      <a:pt x="19187" y="3345"/>
                    </a:lnTo>
                    <a:cubicBezTo>
                      <a:pt x="19187" y="3329"/>
                      <a:pt x="19188" y="3314"/>
                      <a:pt x="19188" y="3298"/>
                    </a:cubicBezTo>
                    <a:cubicBezTo>
                      <a:pt x="19188" y="3102"/>
                      <a:pt x="19175" y="2906"/>
                      <a:pt x="19149" y="2713"/>
                    </a:cubicBezTo>
                    <a:lnTo>
                      <a:pt x="14906" y="1166"/>
                    </a:lnTo>
                    <a:cubicBezTo>
                      <a:pt x="14755" y="1409"/>
                      <a:pt x="14630" y="1680"/>
                      <a:pt x="14536" y="1972"/>
                    </a:cubicBezTo>
                    <a:lnTo>
                      <a:pt x="11222" y="1646"/>
                    </a:lnTo>
                    <a:cubicBezTo>
                      <a:pt x="11141" y="1867"/>
                      <a:pt x="11081" y="2100"/>
                      <a:pt x="11042" y="2341"/>
                    </a:cubicBezTo>
                    <a:lnTo>
                      <a:pt x="7646" y="3277"/>
                    </a:lnTo>
                    <a:cubicBezTo>
                      <a:pt x="7450" y="3017"/>
                      <a:pt x="7232" y="2791"/>
                      <a:pt x="6996" y="2603"/>
                    </a:cubicBezTo>
                    <a:lnTo>
                      <a:pt x="1943" y="7187"/>
                    </a:lnTo>
                    <a:cubicBezTo>
                      <a:pt x="1967" y="7427"/>
                      <a:pt x="2005" y="7664"/>
                      <a:pt x="2057" y="7896"/>
                    </a:cubicBezTo>
                  </a:path>
                </a:pathLst>
              </a:custGeom>
              <a:gradFill>
                <a:gsLst>
                  <a:gs pos="0">
                    <a:srgbClr val="33CCFF"/>
                  </a:gs>
                  <a:gs pos="50000">
                    <a:srgbClr val="FFFFFF"/>
                  </a:gs>
                  <a:gs pos="100000">
                    <a:srgbClr val="33CCFF"/>
                  </a:gs>
                </a:gsLst>
                <a:lin ang="5400000"/>
              </a:gradFill>
              <a:ln w="9360">
                <a:solidFill>
                  <a:srgbClr val="000000"/>
                </a:solidFill>
                <a:miter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7" name="Rectangle 346"/>
              <p:cNvSpPr/>
              <p:nvPr/>
            </p:nvSpPr>
            <p:spPr>
              <a:xfrm>
                <a:off x="990600" y="6039725"/>
                <a:ext cx="8162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00" b="1" dirty="0" smtClean="0">
                    <a:latin typeface="Times New Roman"/>
                  </a:rPr>
                  <a:t>Campus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100" b="1" dirty="0" smtClean="0">
                    <a:latin typeface="Times New Roman"/>
                  </a:rPr>
                  <a:t> Backbone</a:t>
                </a:r>
                <a:endParaRPr lang="en-US" sz="1100" dirty="0"/>
              </a:p>
            </p:txBody>
          </p:sp>
        </p:grpSp>
        <p:cxnSp>
          <p:nvCxnSpPr>
            <p:cNvPr id="348" name="Straight Arrow Connector 347"/>
            <p:cNvCxnSpPr/>
            <p:nvPr/>
          </p:nvCxnSpPr>
          <p:spPr>
            <a:xfrm rot="5400000" flipH="1" flipV="1">
              <a:off x="3537600" y="2438400"/>
              <a:ext cx="457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Picture 3" descr="E:\New Folder\DSC00850.JPG"/>
            <p:cNvPicPr>
              <a:picLocks noChangeArrowheads="1"/>
            </p:cNvPicPr>
            <p:nvPr/>
          </p:nvPicPr>
          <p:blipFill>
            <a:blip r:embed="rId14" cstate="print"/>
            <a:srcRect l="39270" t="26673" r="54177" b="10797"/>
            <a:stretch>
              <a:fillRect/>
            </a:stretch>
          </p:blipFill>
          <p:spPr bwMode="auto">
            <a:xfrm rot="5400000">
              <a:off x="7965280" y="501880"/>
              <a:ext cx="182880" cy="1097280"/>
            </a:xfrm>
            <a:prstGeom prst="rect">
              <a:avLst/>
            </a:prstGeom>
            <a:noFill/>
          </p:spPr>
        </p:pic>
        <p:pic>
          <p:nvPicPr>
            <p:cNvPr id="350" name="Picture 3" descr="E:\New Folder\DSC00850.JPG"/>
            <p:cNvPicPr>
              <a:picLocks noChangeArrowheads="1"/>
            </p:cNvPicPr>
            <p:nvPr/>
          </p:nvPicPr>
          <p:blipFill>
            <a:blip r:embed="rId14" cstate="print"/>
            <a:srcRect l="39270" t="26673" r="54177" b="10797"/>
            <a:stretch>
              <a:fillRect/>
            </a:stretch>
          </p:blipFill>
          <p:spPr bwMode="auto">
            <a:xfrm rot="5400000">
              <a:off x="7962629" y="927550"/>
              <a:ext cx="182880" cy="1097280"/>
            </a:xfrm>
            <a:prstGeom prst="rect">
              <a:avLst/>
            </a:prstGeom>
            <a:noFill/>
          </p:spPr>
        </p:pic>
        <p:sp>
          <p:nvSpPr>
            <p:cNvPr id="351" name="TextBox 350"/>
            <p:cNvSpPr txBox="1"/>
            <p:nvPr/>
          </p:nvSpPr>
          <p:spPr>
            <a:xfrm>
              <a:off x="7682122" y="1167667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 Server 2</a:t>
              </a:r>
              <a:endParaRPr lang="en-US" sz="1050" b="1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681261" y="749957"/>
              <a:ext cx="6431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Server 1</a:t>
              </a:r>
              <a:endParaRPr lang="en-US" sz="1050" b="1" dirty="0"/>
            </a:p>
          </p:txBody>
        </p:sp>
        <p:pic>
          <p:nvPicPr>
            <p:cNvPr id="353" name="Picture 3" descr="E:\New Folder\DSC00850.JPG"/>
            <p:cNvPicPr>
              <a:picLocks noChangeArrowheads="1"/>
            </p:cNvPicPr>
            <p:nvPr/>
          </p:nvPicPr>
          <p:blipFill>
            <a:blip r:embed="rId14" cstate="print"/>
            <a:srcRect l="39270" t="26673" r="54177" b="10797"/>
            <a:stretch>
              <a:fillRect/>
            </a:stretch>
          </p:blipFill>
          <p:spPr bwMode="auto">
            <a:xfrm rot="5400000">
              <a:off x="9179209" y="932801"/>
              <a:ext cx="182880" cy="1097280"/>
            </a:xfrm>
            <a:prstGeom prst="rect">
              <a:avLst/>
            </a:prstGeom>
            <a:noFill/>
          </p:spPr>
        </p:pic>
        <p:sp>
          <p:nvSpPr>
            <p:cNvPr id="354" name="TextBox 353"/>
            <p:cNvSpPr txBox="1"/>
            <p:nvPr/>
          </p:nvSpPr>
          <p:spPr>
            <a:xfrm>
              <a:off x="906520" y="3691664"/>
              <a:ext cx="803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SWITCH 2</a:t>
              </a:r>
              <a:endParaRPr lang="en-US" sz="1200" b="1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903890" y="3179284"/>
              <a:ext cx="803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SWITCH 1</a:t>
              </a:r>
              <a:endParaRPr lang="en-US" sz="1200" b="1" dirty="0"/>
            </a:p>
          </p:txBody>
        </p:sp>
        <p:pic>
          <p:nvPicPr>
            <p:cNvPr id="356" name="Picture 3" descr="E:\New Folder\DSC00850.JPG"/>
            <p:cNvPicPr>
              <a:picLocks noChangeArrowheads="1"/>
            </p:cNvPicPr>
            <p:nvPr/>
          </p:nvPicPr>
          <p:blipFill>
            <a:blip r:embed="rId14" cstate="print"/>
            <a:srcRect l="39270" t="26673" r="54177" b="10797"/>
            <a:stretch>
              <a:fillRect/>
            </a:stretch>
          </p:blipFill>
          <p:spPr bwMode="auto">
            <a:xfrm rot="5400000">
              <a:off x="9179209" y="504500"/>
              <a:ext cx="182880" cy="1097280"/>
            </a:xfrm>
            <a:prstGeom prst="rect">
              <a:avLst/>
            </a:prstGeom>
            <a:noFill/>
          </p:spPr>
        </p:pic>
        <p:sp>
          <p:nvSpPr>
            <p:cNvPr id="357" name="TextBox 356"/>
            <p:cNvSpPr txBox="1"/>
            <p:nvPr/>
          </p:nvSpPr>
          <p:spPr>
            <a:xfrm>
              <a:off x="8803731" y="743610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LDAP Server</a:t>
              </a:r>
              <a:endParaRPr lang="en-US" sz="1050" b="1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8860555" y="1158771"/>
              <a:ext cx="7328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LDAP B/U</a:t>
              </a:r>
              <a:endParaRPr lang="en-US" sz="1050" b="1" dirty="0"/>
            </a:p>
          </p:txBody>
        </p:sp>
        <p:grpSp>
          <p:nvGrpSpPr>
            <p:cNvPr id="8" name="Group 171"/>
            <p:cNvGrpSpPr/>
            <p:nvPr/>
          </p:nvGrpSpPr>
          <p:grpSpPr>
            <a:xfrm>
              <a:off x="751491" y="5115343"/>
              <a:ext cx="1102247" cy="237065"/>
              <a:chOff x="5297724" y="3733800"/>
              <a:chExt cx="1882140" cy="304800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5297724" y="3733800"/>
                <a:ext cx="188214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1" name="Picture 8" descr="E:\New Folder\DSC00842.JPG"/>
              <p:cNvPicPr>
                <a:picLocks noChangeArrowheads="1"/>
              </p:cNvPicPr>
              <p:nvPr/>
            </p:nvPicPr>
            <p:blipFill>
              <a:blip r:embed="rId13" cstate="print"/>
              <a:srcRect l="6504" t="69066" r="7112" b="15036"/>
              <a:stretch>
                <a:fillRect/>
              </a:stretch>
            </p:blipFill>
            <p:spPr bwMode="auto">
              <a:xfrm>
                <a:off x="5317972" y="3755408"/>
                <a:ext cx="1856232" cy="256032"/>
              </a:xfrm>
              <a:prstGeom prst="rect">
                <a:avLst/>
              </a:prstGeom>
              <a:noFill/>
            </p:spPr>
          </p:pic>
        </p:grpSp>
        <p:pic>
          <p:nvPicPr>
            <p:cNvPr id="362" name="Picture 2" descr="E:\New Folder\DSC00841.JPG"/>
            <p:cNvPicPr>
              <a:picLocks noChangeArrowheads="1"/>
            </p:cNvPicPr>
            <p:nvPr/>
          </p:nvPicPr>
          <p:blipFill>
            <a:blip r:embed="rId15" cstate="print"/>
            <a:srcRect l="21100" t="26673" r="68177" b="41002"/>
            <a:stretch>
              <a:fillRect/>
            </a:stretch>
          </p:blipFill>
          <p:spPr bwMode="auto">
            <a:xfrm rot="16200000">
              <a:off x="4253804" y="601722"/>
              <a:ext cx="182880" cy="731520"/>
            </a:xfrm>
            <a:prstGeom prst="rect">
              <a:avLst/>
            </a:prstGeom>
            <a:noFill/>
          </p:spPr>
        </p:pic>
        <p:pic>
          <p:nvPicPr>
            <p:cNvPr id="363" name="Picture 2" descr="E:\New Folder\DSC00841.JPG"/>
            <p:cNvPicPr>
              <a:picLocks noChangeArrowheads="1"/>
            </p:cNvPicPr>
            <p:nvPr/>
          </p:nvPicPr>
          <p:blipFill>
            <a:blip r:embed="rId15" cstate="print"/>
            <a:srcRect l="21100" t="26673" r="68177" b="41002"/>
            <a:stretch>
              <a:fillRect/>
            </a:stretch>
          </p:blipFill>
          <p:spPr bwMode="auto">
            <a:xfrm rot="16200000">
              <a:off x="4252481" y="927543"/>
              <a:ext cx="182880" cy="731520"/>
            </a:xfrm>
            <a:prstGeom prst="rect">
              <a:avLst/>
            </a:prstGeom>
            <a:noFill/>
          </p:spPr>
        </p:pic>
        <p:pic>
          <p:nvPicPr>
            <p:cNvPr id="364" name="Picture 2" descr="E:\New Folder\DSC00841.JPG"/>
            <p:cNvPicPr>
              <a:picLocks noChangeArrowheads="1"/>
            </p:cNvPicPr>
            <p:nvPr/>
          </p:nvPicPr>
          <p:blipFill>
            <a:blip r:embed="rId15" cstate="print"/>
            <a:srcRect l="21100" t="26673" r="68177" b="41002"/>
            <a:stretch>
              <a:fillRect/>
            </a:stretch>
          </p:blipFill>
          <p:spPr bwMode="auto">
            <a:xfrm rot="16200000">
              <a:off x="4255111" y="1242863"/>
              <a:ext cx="182880" cy="731520"/>
            </a:xfrm>
            <a:prstGeom prst="rect">
              <a:avLst/>
            </a:prstGeom>
            <a:noFill/>
          </p:spPr>
        </p:pic>
        <p:sp>
          <p:nvSpPr>
            <p:cNvPr id="365" name="TextBox 364"/>
            <p:cNvSpPr txBox="1"/>
            <p:nvPr/>
          </p:nvSpPr>
          <p:spPr>
            <a:xfrm>
              <a:off x="4027367" y="1300660"/>
              <a:ext cx="6270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 smtClean="0"/>
                <a:t>winsmp</a:t>
              </a:r>
              <a:endParaRPr lang="en-US" sz="1050" b="1" dirty="0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3959239" y="673810"/>
              <a:ext cx="7633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xeonsmp1</a:t>
              </a:r>
              <a:endParaRPr lang="en-US" sz="1050" b="1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944011" y="969580"/>
              <a:ext cx="7938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 smtClean="0"/>
                <a:t>xeonsmp</a:t>
              </a:r>
              <a:r>
                <a:rPr lang="en-US" sz="1050" b="1" dirty="0" smtClean="0"/>
                <a:t> 2</a:t>
              </a:r>
              <a:endParaRPr lang="en-US" sz="1050" b="1" dirty="0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66056" y="4227271"/>
              <a:ext cx="1883664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FIREWALL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0491" y="2588072"/>
              <a:ext cx="1883664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76057" y="2593897"/>
              <a:ext cx="1883664" cy="304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SWITCH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371" name="Picture 58" descr="switch3510"/>
            <p:cNvPicPr>
              <a:picLocks noChangeAspect="1" noChangeArrowheads="1"/>
            </p:cNvPicPr>
            <p:nvPr/>
          </p:nvPicPr>
          <p:blipFill>
            <a:blip r:embed="rId16" cstate="print"/>
            <a:srcRect l="6667" t="45485" r="3334" b="30991"/>
            <a:stretch>
              <a:fillRect/>
            </a:stretch>
          </p:blipFill>
          <p:spPr bwMode="auto">
            <a:xfrm>
              <a:off x="751490" y="3452552"/>
              <a:ext cx="1138158" cy="237744"/>
            </a:xfrm>
            <a:prstGeom prst="rect">
              <a:avLst/>
            </a:prstGeom>
            <a:noFill/>
          </p:spPr>
        </p:pic>
        <p:pic>
          <p:nvPicPr>
            <p:cNvPr id="372" name="Picture 58" descr="switch3510"/>
            <p:cNvPicPr>
              <a:picLocks noChangeAspect="1" noChangeArrowheads="1"/>
            </p:cNvPicPr>
            <p:nvPr/>
          </p:nvPicPr>
          <p:blipFill>
            <a:blip r:embed="rId16" cstate="print"/>
            <a:srcRect l="6667" t="45485" r="3334" b="30991"/>
            <a:stretch>
              <a:fillRect/>
            </a:stretch>
          </p:blipFill>
          <p:spPr bwMode="auto">
            <a:xfrm>
              <a:off x="751490" y="2950682"/>
              <a:ext cx="1094383" cy="228600"/>
            </a:xfrm>
            <a:prstGeom prst="rect">
              <a:avLst/>
            </a:prstGeom>
            <a:noFill/>
          </p:spPr>
        </p:pic>
        <p:pic>
          <p:nvPicPr>
            <p:cNvPr id="373" name="Picture 50"/>
            <p:cNvPicPr/>
            <p:nvPr/>
          </p:nvPicPr>
          <p:blipFill>
            <a:blip r:embed="rId17" cstate="print"/>
            <a:stretch/>
          </p:blipFill>
          <p:spPr>
            <a:xfrm>
              <a:off x="1284891" y="757050"/>
              <a:ext cx="1179576" cy="969264"/>
            </a:xfrm>
            <a:prstGeom prst="rect">
              <a:avLst/>
            </a:prstGeom>
            <a:ln w="952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74" name="Rectangle 373"/>
            <p:cNvSpPr/>
            <p:nvPr/>
          </p:nvSpPr>
          <p:spPr>
            <a:xfrm>
              <a:off x="3785190" y="648950"/>
              <a:ext cx="1127235" cy="10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3777873" y="457200"/>
              <a:ext cx="1143000" cy="2743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SMP Servers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991063" y="685800"/>
              <a:ext cx="1170432" cy="10431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4991279" y="457200"/>
              <a:ext cx="1165704" cy="25391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    Blade Cluster    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219156" y="685800"/>
              <a:ext cx="1170432" cy="1043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7459140" y="685800"/>
              <a:ext cx="1170432" cy="1043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219372" y="457200"/>
              <a:ext cx="1170000" cy="25391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GPU Cluster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467600" y="445325"/>
              <a:ext cx="1161288" cy="25391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   NAS Servers   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663050" y="457200"/>
              <a:ext cx="118872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  LDAP server   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8686152" y="685800"/>
              <a:ext cx="1170432" cy="1043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CustomShape 9"/>
            <p:cNvSpPr/>
            <p:nvPr/>
          </p:nvSpPr>
          <p:spPr>
            <a:xfrm>
              <a:off x="5334468" y="2667000"/>
              <a:ext cx="1584804" cy="4724400"/>
            </a:xfrm>
            <a:prstGeom prst="rect">
              <a:avLst/>
            </a:prstGeom>
            <a:noFill/>
            <a:ln w="25400" cmpd="thickThin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58"/>
            <p:cNvSpPr/>
            <p:nvPr/>
          </p:nvSpPr>
          <p:spPr>
            <a:xfrm>
              <a:off x="5568068" y="2723985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GWSD - 1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389" name="Line 70"/>
            <p:cNvSpPr/>
            <p:nvPr/>
          </p:nvSpPr>
          <p:spPr>
            <a:xfrm>
              <a:off x="5334000" y="3281550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390" name="Line 71"/>
            <p:cNvSpPr/>
            <p:nvPr/>
          </p:nvSpPr>
          <p:spPr>
            <a:xfrm>
              <a:off x="5334000" y="3605033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391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98275" y="3012375"/>
              <a:ext cx="306972" cy="2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2" name="CustomShape 72"/>
            <p:cNvSpPr/>
            <p:nvPr/>
          </p:nvSpPr>
          <p:spPr>
            <a:xfrm>
              <a:off x="5623359" y="3048480"/>
              <a:ext cx="1406184" cy="226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GWSD - 2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393" name="CustomShape 73"/>
            <p:cNvSpPr/>
            <p:nvPr/>
          </p:nvSpPr>
          <p:spPr>
            <a:xfrm>
              <a:off x="5618211" y="3371565"/>
              <a:ext cx="1411332" cy="264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GWSD - 3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394" name="Line 96"/>
            <p:cNvSpPr/>
            <p:nvPr/>
          </p:nvSpPr>
          <p:spPr>
            <a:xfrm>
              <a:off x="5334000" y="2959925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395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86400" y="3324855"/>
              <a:ext cx="306972" cy="25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6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86400" y="2690750"/>
              <a:ext cx="306972" cy="2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7" name="CustomShape 58"/>
            <p:cNvSpPr/>
            <p:nvPr/>
          </p:nvSpPr>
          <p:spPr>
            <a:xfrm>
              <a:off x="5581356" y="3660160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GWSD - 4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398" name="Line 70"/>
            <p:cNvSpPr/>
            <p:nvPr/>
          </p:nvSpPr>
          <p:spPr>
            <a:xfrm>
              <a:off x="5347288" y="4217725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399" name="Line 71"/>
            <p:cNvSpPr/>
            <p:nvPr/>
          </p:nvSpPr>
          <p:spPr>
            <a:xfrm>
              <a:off x="5347288" y="4541208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400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511563" y="3948550"/>
              <a:ext cx="306972" cy="2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1" name="CustomShape 72"/>
            <p:cNvSpPr/>
            <p:nvPr/>
          </p:nvSpPr>
          <p:spPr>
            <a:xfrm>
              <a:off x="5636647" y="3984655"/>
              <a:ext cx="1406184" cy="226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 - 1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402" name="CustomShape 73"/>
            <p:cNvSpPr/>
            <p:nvPr/>
          </p:nvSpPr>
          <p:spPr>
            <a:xfrm>
              <a:off x="5631499" y="4307740"/>
              <a:ext cx="1411332" cy="264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 - </a:t>
              </a: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2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403" name="Line 96"/>
            <p:cNvSpPr/>
            <p:nvPr/>
          </p:nvSpPr>
          <p:spPr>
            <a:xfrm>
              <a:off x="5347288" y="3896100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404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99688" y="4250520"/>
              <a:ext cx="306972" cy="25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5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89178" y="3626925"/>
              <a:ext cx="306972" cy="2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6" name="CustomShape 58"/>
            <p:cNvSpPr/>
            <p:nvPr/>
          </p:nvSpPr>
          <p:spPr>
            <a:xfrm>
              <a:off x="5581356" y="4587830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dirty="0" smtClean="0">
                  <a:solidFill>
                    <a:srgbClr val="7030A0"/>
                  </a:solidFill>
                  <a:latin typeface="Times New Roman"/>
                </a:rPr>
                <a:t>GWS -3</a:t>
              </a: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407" name="Line 70"/>
            <p:cNvSpPr/>
            <p:nvPr/>
          </p:nvSpPr>
          <p:spPr>
            <a:xfrm>
              <a:off x="5347288" y="5145395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08" name="Line 71"/>
            <p:cNvSpPr/>
            <p:nvPr/>
          </p:nvSpPr>
          <p:spPr>
            <a:xfrm>
              <a:off x="5347288" y="5468878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11" name="CustomShape 73"/>
            <p:cNvSpPr/>
            <p:nvPr/>
          </p:nvSpPr>
          <p:spPr>
            <a:xfrm>
              <a:off x="5631499" y="4901910"/>
              <a:ext cx="1411332" cy="264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-5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12" name="Line 96"/>
            <p:cNvSpPr/>
            <p:nvPr/>
          </p:nvSpPr>
          <p:spPr>
            <a:xfrm>
              <a:off x="5347288" y="4823770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pic>
          <p:nvPicPr>
            <p:cNvPr id="414" name="Picture 122"/>
            <p:cNvPicPr/>
            <p:nvPr/>
          </p:nvPicPr>
          <p:blipFill>
            <a:blip r:embed="rId18" cstate="print"/>
            <a:stretch/>
          </p:blipFill>
          <p:spPr>
            <a:xfrm>
              <a:off x="5499688" y="4554595"/>
              <a:ext cx="306972" cy="258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5" name="CustomShape 58"/>
            <p:cNvSpPr/>
            <p:nvPr/>
          </p:nvSpPr>
          <p:spPr>
            <a:xfrm>
              <a:off x="5568068" y="5186135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-6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16" name="Line 70"/>
            <p:cNvSpPr/>
            <p:nvPr/>
          </p:nvSpPr>
          <p:spPr>
            <a:xfrm>
              <a:off x="5334000" y="6077200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17" name="Line 71"/>
            <p:cNvSpPr/>
            <p:nvPr/>
          </p:nvSpPr>
          <p:spPr>
            <a:xfrm>
              <a:off x="5334000" y="6400683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19" name="CustomShape 72"/>
            <p:cNvSpPr/>
            <p:nvPr/>
          </p:nvSpPr>
          <p:spPr>
            <a:xfrm>
              <a:off x="5623359" y="5510630"/>
              <a:ext cx="1406184" cy="226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-7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20" name="CustomShape 73"/>
            <p:cNvSpPr/>
            <p:nvPr/>
          </p:nvSpPr>
          <p:spPr>
            <a:xfrm>
              <a:off x="5618211" y="5833715"/>
              <a:ext cx="1411332" cy="264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-8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21" name="Line 96"/>
            <p:cNvSpPr/>
            <p:nvPr/>
          </p:nvSpPr>
          <p:spPr>
            <a:xfrm>
              <a:off x="5334000" y="5770205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24" name="CustomShape 58"/>
            <p:cNvSpPr/>
            <p:nvPr/>
          </p:nvSpPr>
          <p:spPr>
            <a:xfrm>
              <a:off x="5581356" y="6122310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-10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25" name="Line 70"/>
            <p:cNvSpPr/>
            <p:nvPr/>
          </p:nvSpPr>
          <p:spPr>
            <a:xfrm>
              <a:off x="5347288" y="7013375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27" name="CustomShape 72"/>
            <p:cNvSpPr/>
            <p:nvPr/>
          </p:nvSpPr>
          <p:spPr>
            <a:xfrm>
              <a:off x="5636647" y="6446805"/>
              <a:ext cx="1406184" cy="226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-12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28" name="Line 96"/>
            <p:cNvSpPr/>
            <p:nvPr/>
          </p:nvSpPr>
          <p:spPr>
            <a:xfrm>
              <a:off x="5347288" y="6691750"/>
              <a:ext cx="1580998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30" name="CustomShape 58"/>
            <p:cNvSpPr/>
            <p:nvPr/>
          </p:nvSpPr>
          <p:spPr>
            <a:xfrm>
              <a:off x="5568068" y="6728935"/>
              <a:ext cx="1505244" cy="207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GWS -13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35" name="CustomShape 43"/>
            <p:cNvSpPr/>
            <p:nvPr/>
          </p:nvSpPr>
          <p:spPr>
            <a:xfrm>
              <a:off x="5445310" y="4858733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3" name="CustomShape 43"/>
            <p:cNvSpPr/>
            <p:nvPr/>
          </p:nvSpPr>
          <p:spPr>
            <a:xfrm>
              <a:off x="5450775" y="5493440"/>
              <a:ext cx="457200" cy="262760"/>
            </a:xfrm>
            <a:prstGeom prst="roundRect">
              <a:avLst>
                <a:gd name="adj" fmla="val 12960"/>
              </a:avLst>
            </a:prstGeom>
            <a:blipFill>
              <a:blip r:embed="rId3" cstate="print"/>
              <a:stretch>
                <a:fillRect/>
              </a:stretch>
            </a:blipFill>
            <a:ln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49" name="Line 39"/>
            <p:cNvSpPr/>
            <p:nvPr/>
          </p:nvSpPr>
          <p:spPr>
            <a:xfrm rot="5400000" flipV="1">
              <a:off x="6812282" y="4317527"/>
              <a:ext cx="2834640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51" name="Line 39"/>
            <p:cNvSpPr/>
            <p:nvPr/>
          </p:nvSpPr>
          <p:spPr>
            <a:xfrm>
              <a:off x="7325710" y="3657600"/>
              <a:ext cx="2468880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52" name="Line 39"/>
            <p:cNvSpPr/>
            <p:nvPr/>
          </p:nvSpPr>
          <p:spPr>
            <a:xfrm>
              <a:off x="7338535" y="5016060"/>
              <a:ext cx="2468880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57" name="Line 39"/>
            <p:cNvSpPr/>
            <p:nvPr/>
          </p:nvSpPr>
          <p:spPr>
            <a:xfrm rot="5400000" flipV="1">
              <a:off x="3611880" y="5053897"/>
              <a:ext cx="4663440" cy="0"/>
            </a:xfrm>
            <a:prstGeom prst="line">
              <a:avLst/>
            </a:prstGeom>
            <a:ln w="6480">
              <a:solidFill>
                <a:srgbClr val="4A7EBB"/>
              </a:solidFill>
              <a:round/>
            </a:ln>
          </p:spPr>
        </p:sp>
        <p:sp>
          <p:nvSpPr>
            <p:cNvPr id="460" name="CustomShape 53"/>
            <p:cNvSpPr/>
            <p:nvPr/>
          </p:nvSpPr>
          <p:spPr>
            <a:xfrm>
              <a:off x="8458200" y="6705600"/>
              <a:ext cx="1156740" cy="201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63" name="CustomShape 72"/>
            <p:cNvSpPr/>
            <p:nvPr/>
          </p:nvSpPr>
          <p:spPr>
            <a:xfrm>
              <a:off x="5591819" y="7091235"/>
              <a:ext cx="1406184" cy="226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 algn="ctr">
                <a:lnSpc>
                  <a:spcPct val="100000"/>
                </a:lnSpc>
              </a:pPr>
              <a:r>
                <a:rPr lang="en-US" sz="1000" b="1" dirty="0" smtClean="0">
                  <a:solidFill>
                    <a:srgbClr val="7030A0"/>
                  </a:solidFill>
                  <a:latin typeface="Times New Roman"/>
                </a:rPr>
                <a:t>   GWS -14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sp>
          <p:nvSpPr>
            <p:cNvPr id="465" name="CustomShape 53"/>
            <p:cNvSpPr/>
            <p:nvPr/>
          </p:nvSpPr>
          <p:spPr>
            <a:xfrm>
              <a:off x="8458200" y="5228804"/>
              <a:ext cx="1156740" cy="2016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080" tIns="32040" rIns="64080" bIns="32040"/>
            <a:lstStyle/>
            <a:p>
              <a:pPr>
                <a:lnSpc>
                  <a:spcPct val="100000"/>
                </a:lnSpc>
              </a:pPr>
              <a:r>
                <a:rPr lang="en-US" sz="900" b="1" dirty="0" smtClean="0">
                  <a:solidFill>
                    <a:srgbClr val="0000FF"/>
                  </a:solidFill>
                  <a:latin typeface="Times New Roman"/>
                </a:rPr>
                <a:t>HP  Office Jet 7110</a:t>
              </a:r>
              <a:endParaRPr/>
            </a:p>
          </p:txBody>
        </p:sp>
        <p:pic>
          <p:nvPicPr>
            <p:cNvPr id="466" name="Picture 4" descr="E:\it_photo_201046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50825" y="5152900"/>
              <a:ext cx="812245" cy="457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2190</TotalTime>
  <Words>120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hcl123</dc:creator>
  <cp:lastModifiedBy>sundari</cp:lastModifiedBy>
  <cp:revision>147</cp:revision>
  <dcterms:created xsi:type="dcterms:W3CDTF">2016-03-17T05:57:14Z</dcterms:created>
  <dcterms:modified xsi:type="dcterms:W3CDTF">2018-03-23T11:51:51Z</dcterms:modified>
</cp:coreProperties>
</file>