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8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41B8-B15B-4091-8AEE-9C8A5FC58E6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F49B-B473-4057-89B4-9D00D8B52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67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41B8-B15B-4091-8AEE-9C8A5FC58E6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F49B-B473-4057-89B4-9D00D8B52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79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41B8-B15B-4091-8AEE-9C8A5FC58E6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F49B-B473-4057-89B4-9D00D8B52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3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41B8-B15B-4091-8AEE-9C8A5FC58E6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F49B-B473-4057-89B4-9D00D8B52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2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41B8-B15B-4091-8AEE-9C8A5FC58E6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F49B-B473-4057-89B4-9D00D8B52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59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41B8-B15B-4091-8AEE-9C8A5FC58E6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F49B-B473-4057-89B4-9D00D8B52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70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41B8-B15B-4091-8AEE-9C8A5FC58E6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F49B-B473-4057-89B4-9D00D8B52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57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41B8-B15B-4091-8AEE-9C8A5FC58E6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F49B-B473-4057-89B4-9D00D8B52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8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41B8-B15B-4091-8AEE-9C8A5FC58E6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F49B-B473-4057-89B4-9D00D8B52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9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41B8-B15B-4091-8AEE-9C8A5FC58E6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F49B-B473-4057-89B4-9D00D8B52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43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41B8-B15B-4091-8AEE-9C8A5FC58E6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F49B-B473-4057-89B4-9D00D8B52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30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41B8-B15B-4091-8AEE-9C8A5FC58E6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FF49B-B473-4057-89B4-9D00D8B52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9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50" y="222226"/>
            <a:ext cx="6322100" cy="64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5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89308"/>
              </p:ext>
            </p:extLst>
          </p:nvPr>
        </p:nvGraphicFramePr>
        <p:xfrm>
          <a:off x="2140642" y="149298"/>
          <a:ext cx="6300000" cy="63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9003167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321118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3151355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2175934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119544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5548486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5924660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endParaRPr kumimoji="1" lang="ja-JP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33088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329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6305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1020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39119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09389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</a:t>
                      </a:r>
                      <a:endParaRPr kumimoji="1" lang="ja-JP" altLang="en-US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GOAL</a:t>
                      </a:r>
                      <a:endParaRPr kumimoji="1" lang="ja-JP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4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18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49</Words>
  <Application>Microsoft Office PowerPoint</Application>
  <PresentationFormat>ワイド画面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Courier New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Satoshi Hasegawa</dc:creator>
  <cp:lastModifiedBy>Satoshi Hasegawa</cp:lastModifiedBy>
  <cp:revision>2</cp:revision>
  <cp:lastPrinted>2019-10-17T07:04:52Z</cp:lastPrinted>
  <dcterms:created xsi:type="dcterms:W3CDTF">2019-10-17T06:55:38Z</dcterms:created>
  <dcterms:modified xsi:type="dcterms:W3CDTF">2019-10-17T09:20:22Z</dcterms:modified>
</cp:coreProperties>
</file>