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ec70c90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ec70c90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ec70c90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ec70c90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ec70c90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ec70c90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ec70c90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ec70c90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ec70c90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ec70c90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c70c90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ec70c90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NBA SEASON 2013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Apostolopoulos Vasilis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Leonidas Konti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550" y="1242050"/>
            <a:ext cx="2537450" cy="2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800"/>
            <a:ext cx="7143391" cy="45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065300" y="2110050"/>
            <a:ext cx="207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2"/>
                </a:solidFill>
              </a:rPr>
              <a:t>Principal Components: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l" sz="1100">
                <a:solidFill>
                  <a:schemeClr val="dk2"/>
                </a:solidFill>
              </a:rPr>
              <a:t>mp (Minute Played)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l" sz="1100">
                <a:solidFill>
                  <a:schemeClr val="dk2"/>
                </a:solidFill>
              </a:rPr>
              <a:t>ast (Assists)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l" sz="1100">
                <a:solidFill>
                  <a:schemeClr val="dk2"/>
                </a:solidFill>
              </a:rPr>
              <a:t>trb (Total Rebounds)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75" y="836400"/>
            <a:ext cx="4683838" cy="34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0" y="539714"/>
            <a:ext cx="4142325" cy="40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851800" y="197875"/>
            <a:ext cx="384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Points in relation to playing position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0575" y="159775"/>
            <a:ext cx="3791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Points to players distribution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8900"/>
            <a:ext cx="3147050" cy="23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775" y="738900"/>
            <a:ext cx="3147050" cy="233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1050" y="2998105"/>
            <a:ext cx="2873026" cy="21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3525" y="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 u="sng">
                <a:solidFill>
                  <a:schemeClr val="dk2"/>
                </a:solidFill>
              </a:rPr>
              <a:t>Total Rebounds</a:t>
            </a:r>
            <a:r>
              <a:rPr lang="el" sz="1800">
                <a:solidFill>
                  <a:schemeClr val="dk2"/>
                </a:solidFill>
              </a:rPr>
              <a:t> </a:t>
            </a:r>
            <a:r>
              <a:rPr lang="el" sz="1800">
                <a:solidFill>
                  <a:schemeClr val="dk2"/>
                </a:solidFill>
              </a:rPr>
              <a:t>in relation to playing position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086400" y="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 u="sng">
                <a:solidFill>
                  <a:schemeClr val="dk2"/>
                </a:solidFill>
              </a:rPr>
              <a:t>Assists</a:t>
            </a:r>
            <a:r>
              <a:rPr lang="el" sz="1800">
                <a:solidFill>
                  <a:schemeClr val="dk2"/>
                </a:solidFill>
              </a:rPr>
              <a:t> </a:t>
            </a:r>
            <a:r>
              <a:rPr lang="el" sz="1800">
                <a:solidFill>
                  <a:schemeClr val="dk2"/>
                </a:solidFill>
              </a:rPr>
              <a:t>in relation to playing position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84863" y="2290100"/>
            <a:ext cx="274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2"/>
                </a:solidFill>
              </a:rPr>
              <a:t>Minutes Played</a:t>
            </a:r>
            <a:r>
              <a:rPr lang="el" sz="1700">
                <a:solidFill>
                  <a:schemeClr val="dk2"/>
                </a:solidFill>
              </a:rPr>
              <a:t> </a:t>
            </a:r>
            <a:r>
              <a:rPr lang="el" sz="1700">
                <a:solidFill>
                  <a:schemeClr val="dk2"/>
                </a:solidFill>
              </a:rPr>
              <a:t>in relation to playing position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786250" y="0"/>
            <a:ext cx="3571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Standard Scaling &amp;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l" sz="1800">
                <a:solidFill>
                  <a:schemeClr val="dk2"/>
                </a:solidFill>
              </a:rPr>
              <a:t>Agglomerative Clustering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l" sz="1800">
                <a:solidFill>
                  <a:schemeClr val="dk2"/>
                </a:solidFill>
              </a:rPr>
              <a:t>(3 &amp; 5 Clusters)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831475" y="1554725"/>
            <a:ext cx="30537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700" y="897675"/>
            <a:ext cx="4168150" cy="424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0" y="897675"/>
            <a:ext cx="4168150" cy="42458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883875"/>
            <a:ext cx="4183376" cy="4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815650" y="0"/>
            <a:ext cx="35127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Standard Scaling &amp; K-Means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2"/>
                </a:solidFill>
              </a:rPr>
              <a:t>(3 &amp; 5 Clusters)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125" y="883875"/>
            <a:ext cx="4091950" cy="4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725" y="990588"/>
            <a:ext cx="4932776" cy="31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2012"/>
            <a:ext cx="4168150" cy="34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