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Είναι τα </a:t>
            </a:r>
            <a:r>
              <a:rPr lang="en-US" dirty="0" err="1" smtClean="0"/>
              <a:t>xgoals</a:t>
            </a:r>
            <a:r>
              <a:rPr lang="en-US" dirty="0" smtClean="0"/>
              <a:t> </a:t>
            </a:r>
            <a:r>
              <a:rPr lang="el-GR" dirty="0" smtClean="0"/>
              <a:t>ο κυριότερος παράγοντας για την απόκτηση </a:t>
            </a:r>
            <a:r>
              <a:rPr lang="en-US" dirty="0" smtClean="0"/>
              <a:t>CF;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14" y="142532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Η μεταβλητή που μας δείχνει την πιθανότητα μίας ομάδας ή ενός παίκτη να σκοράρει.</a:t>
            </a:r>
          </a:p>
          <a:p>
            <a:pPr marL="0" indent="0">
              <a:buNone/>
            </a:pPr>
            <a:r>
              <a:rPr lang="el-GR" dirty="0" smtClean="0"/>
              <a:t>Η οποία εξαρτάται απ΄το σημείο εκτέλεσης της προσπάθειας , καθώς και απ’ τον τρόπο εκτέλεσης.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cdn.discordapp.com/attachments/1160881766006005780/1185573482759717006/tasos-nazar-xgoals-xpoints-xstats.png?ex=65901a59&amp;is=657da559&amp;hm=44e86b905cd2a20de402b637dce2cd95cbc7d17076e39a6f4eefc8a878a074dd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29" y="3027412"/>
            <a:ext cx="6006871" cy="328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160881766006005780/1185573574413660260/xgo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0" y="3314136"/>
            <a:ext cx="5261999" cy="29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4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Μεταβλητή αποτελεσματικότητας της προσπάθειας του παίκτη (</a:t>
            </a:r>
            <a:r>
              <a:rPr lang="en-US" dirty="0" err="1" smtClean="0"/>
              <a:t>npg</a:t>
            </a:r>
            <a:r>
              <a:rPr lang="en-US" dirty="0" smtClean="0"/>
              <a:t>/</a:t>
            </a:r>
            <a:r>
              <a:rPr lang="en-US" dirty="0" err="1" smtClean="0"/>
              <a:t>npxg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Όσο πιο κοντά στην μονάδα είναι η μεταβλητή, τόσο πιο αποτελεσματικός είναι ο παίκτης.</a:t>
            </a:r>
          </a:p>
          <a:p>
            <a:pPr marL="0" indent="0">
              <a:buNone/>
            </a:pPr>
            <a:r>
              <a:rPr lang="el-GR" dirty="0" smtClean="0"/>
              <a:t>Σε περίπτωση που η μεταβλητή είναι πάνω απ’ τη μονάδα, στην ουσία σημαίνει ότι ο επιθετικός σκόραρε περισσότερα γκολ απ’ το αναμενόμενο.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0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</a:t>
            </a:r>
            <a:r>
              <a:rPr lang="en-US" dirty="0" err="1" smtClean="0"/>
              <a:t>Goalscorers</a:t>
            </a:r>
            <a:r>
              <a:rPr lang="en-US" dirty="0" smtClean="0"/>
              <a:t> (2014-2020)</a:t>
            </a:r>
            <a:endParaRPr lang="en-US" dirty="0"/>
          </a:p>
        </p:txBody>
      </p:sp>
      <p:pic>
        <p:nvPicPr>
          <p:cNvPr id="3076" name="Picture 4" descr="https://cdn.discordapp.com/attachments/1160881766006005780/1185576546812043275/nnnvuYdGiRQwNDRGJRMKOJUmSlDeLNUmSJEmSJCkP3hgrSZIkSZIk5cFiTZIkSZIkScqDxZokSZIkSZKUB4s1SZIkSZIkKQ8Wa5IkSZIkSVIeLNYkSZIkSZKkPFisSZIkSZIkSXmwWJMkSZIkSZLyYLEmSZIkSZIk5cFiTZIkSZIkScrDvwDE89rkYz9aiwAAAABJRU5ErkJggg.png?ex=65901d33&amp;is=657da833&amp;hm=16ebe0bd3cbf67dcc49e5c282a87776c259caafc5b5eeab09ebab8a908b8d782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73" y="1312185"/>
            <a:ext cx="6847782" cy="540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5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most efficient players (2014-2020)</a:t>
            </a:r>
            <a:endParaRPr lang="en-US" dirty="0"/>
          </a:p>
        </p:txBody>
      </p:sp>
      <p:pic>
        <p:nvPicPr>
          <p:cNvPr id="2054" name="Picture 6" descr="https://cdn.discordapp.com/attachments/1160881766006005780/1185577171733991474/8Huacm6OVyUR8AAAAASUVORK5CYII.png?ex=65901dc8&amp;is=657da8c8&amp;hm=2633c2fee85a327ebee9816357752794cd459cf33350533413bf38c6865428e4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05" y="1264555"/>
            <a:ext cx="7201717" cy="537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</a:t>
            </a:r>
            <a:r>
              <a:rPr lang="en-US" dirty="0" err="1" smtClean="0"/>
              <a:t>Goalscorers</a:t>
            </a:r>
            <a:r>
              <a:rPr lang="en-US" dirty="0" smtClean="0"/>
              <a:t> vs 10 most efficient </a:t>
            </a:r>
            <a:endParaRPr lang="en-US" dirty="0"/>
          </a:p>
        </p:txBody>
      </p:sp>
      <p:pic>
        <p:nvPicPr>
          <p:cNvPr id="4098" name="Picture 2" descr="https://cdn.discordapp.com/attachments/1160881766006005780/1185580709751046255/wDzTOvQoIjLHwAAAABJRU5ErkJggg.png?ex=65902114&amp;is=657dac14&amp;hm=0aab2790bd01cddd764f88be534a601a42c9563e4d0bcd4f4b5b7181ba482d35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5" y="1264555"/>
            <a:ext cx="7049728" cy="56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9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67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	Η μεταβλητή των </a:t>
            </a:r>
            <a:r>
              <a:rPr lang="en-US" dirty="0" err="1" smtClean="0"/>
              <a:t>xGoals</a:t>
            </a:r>
            <a:r>
              <a:rPr lang="en-US" dirty="0" smtClean="0"/>
              <a:t> </a:t>
            </a:r>
            <a:r>
              <a:rPr lang="el-GR" dirty="0" smtClean="0"/>
              <a:t>είναι σίγουρα σημαντικός δείκτης της απόδοσης ενός επιθετικού, όμως δεν είναι ο κυριότερος. Εξαρτάται απ’ τρόπο λειτουργίας της ομάδας, τον αριθμό ευκαιριών που παίρνει ο επιθετίκός κ.α.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643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118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Είναι τα xgoals ο κυριότερος παράγοντας για την απόκτηση CF;</vt:lpstr>
      <vt:lpstr>xGoals</vt:lpstr>
      <vt:lpstr>Μεταβλητή αποτελεσματικότητας της προσπάθειας του παίκτη (npg/npxg)</vt:lpstr>
      <vt:lpstr>Top 10 Goalscorers (2014-2020)</vt:lpstr>
      <vt:lpstr>10 most efficient players (2014-2020)</vt:lpstr>
      <vt:lpstr>Top 10 Goalscorers vs 10 most efficient </vt:lpstr>
      <vt:lpstr>Συμπεράσμα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Είναι τα xgoals ο κυριότερος παράγοντας για την απόκτηση CF;</dc:title>
  <dc:creator>Giannis Kouvaris</dc:creator>
  <cp:lastModifiedBy>Giannis Kouvaris</cp:lastModifiedBy>
  <cp:revision>5</cp:revision>
  <dcterms:created xsi:type="dcterms:W3CDTF">2023-12-16T12:16:02Z</dcterms:created>
  <dcterms:modified xsi:type="dcterms:W3CDTF">2023-12-16T13:58:25Z</dcterms:modified>
</cp:coreProperties>
</file>