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LLaVA-o1: Structured Reasoning in Vision-Language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Vision-Language Models (VLMs) lack systematic reasoning.</a:t>
            </a:r>
          </a:p>
          <a:p>
            <a:r>
              <a:t>LLaVA-o1 enhances multimodal reasoning with a structured approach.</a:t>
            </a:r>
          </a:p>
          <a:p>
            <a:r>
              <a:t>Introduces four reasoning stages: Summary, Caption, Reasoning, and Conclusion.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Four reasoning stages:</a:t>
            </a:r>
            <a:endParaRPr sz="2800"/>
          </a:p>
          <a:p>
            <a:pPr marL="0" indent="457200">
              <a:buNone/>
            </a:pPr>
            <a:r>
              <a:rPr sz="2800"/>
              <a:t>1. Summary: Outline the task.</a:t>
            </a:r>
            <a:endParaRPr sz="2800"/>
          </a:p>
          <a:p>
            <a:pPr marL="0" indent="0">
              <a:buNone/>
            </a:pPr>
            <a:r>
              <a:rPr sz="2800"/>
              <a:t>  </a:t>
            </a:r>
            <a:r>
              <a:rPr lang="en-US" sz="2800"/>
              <a:t>	</a:t>
            </a:r>
            <a:r>
              <a:rPr sz="2800"/>
              <a:t>2. Caption: Extract visual elements from the image.</a:t>
            </a:r>
            <a:endParaRPr sz="2800"/>
          </a:p>
          <a:p>
            <a:pPr marL="0" indent="0">
              <a:buNone/>
            </a:pPr>
            <a:r>
              <a:rPr sz="2800"/>
              <a:t>  </a:t>
            </a:r>
            <a:r>
              <a:rPr lang="en-US" sz="2800"/>
              <a:t>	</a:t>
            </a:r>
            <a:r>
              <a:rPr sz="2800"/>
              <a:t>3. Reasoning: Perform logical analysis.</a:t>
            </a:r>
            <a:endParaRPr sz="2800"/>
          </a:p>
          <a:p>
            <a:pPr marL="0" indent="0">
              <a:buNone/>
            </a:pPr>
            <a:r>
              <a:rPr sz="2800"/>
              <a:t>  </a:t>
            </a:r>
            <a:r>
              <a:rPr lang="en-US" sz="2800"/>
              <a:t>	</a:t>
            </a:r>
            <a:r>
              <a:rPr sz="2800"/>
              <a:t>4. Conclusion: Generate the final answer.</a:t>
            </a:r>
            <a:endParaRPr sz="2800"/>
          </a:p>
          <a:p>
            <a:r>
              <a:rPr sz="2800"/>
              <a:t>Introduces LLaVA-o1-100k dataset for structured training.</a:t>
            </a:r>
            <a:endParaRPr sz="2800"/>
          </a:p>
          <a:p>
            <a:r>
              <a:rPr sz="2800"/>
              <a:t>Stage-level Beam Search for inference-time improvement.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LLaVA-o1-100k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multiple VQA datasets.</a:t>
            </a:r>
          </a:p>
          <a:p>
            <a:r>
              <a:t>Includes structured annotations for step-by-step reasoning.</a:t>
            </a:r>
          </a:p>
          <a:p>
            <a:r>
              <a:t>Training data split:</a:t>
            </a:r>
          </a:p>
          <a:p>
            <a:pPr marL="0" indent="0">
              <a:buNone/>
            </a:pPr>
            <a:r>
              <a:t>* General VQA datasets: ShareGPT4V, DocVQA, etc.</a:t>
            </a:r>
          </a:p>
          <a:p>
            <a:pPr marL="0" indent="0">
              <a:buNone/>
            </a:pPr>
            <a:r>
              <a:t>* Science-targeted datasets: ScienceQA, GeoQA+,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Stage-Level Beam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Inference process divided into stages.</a:t>
            </a:r>
          </a:p>
          <a:p>
            <a:r>
              <a:t>Multiple candidates generated at each stage.</a:t>
            </a:r>
          </a:p>
          <a:p>
            <a:r>
              <a:t>Model selects the best candidate for further reasoning.</a:t>
            </a:r>
          </a:p>
          <a:p>
            <a:r>
              <a:t>Balances computational efficiency and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Benchmarks: MMStar, MathVista, AI2D, HallusionBench, etc.</a:t>
            </a:r>
          </a:p>
          <a:p>
            <a:r>
              <a:t>LLaVA-o1 surpasses base and larger models in logical reasoning.</a:t>
            </a:r>
          </a:p>
          <a:p>
            <a:r>
              <a:t>Key improvements:</a:t>
            </a:r>
          </a:p>
          <a:p>
            <a:pPr marL="0" indent="0">
              <a:buNone/>
            </a:pPr>
            <a:r>
              <a:t>  * Logical reasoning: +8.9%.</a:t>
            </a:r>
          </a:p>
          <a:p>
            <a:pPr marL="0" indent="0">
              <a:buNone/>
            </a:pPr>
            <a:r>
              <a:t>  * Mathematical reasoning: +6.9%.</a:t>
            </a:r>
          </a:p>
          <a:p>
            <a:pPr marL="0" indent="0">
              <a:buNone/>
            </a:pPr>
            <a:r>
              <a:t>  * Science and technology: +5.8%.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Ablation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structured tags:</a:t>
            </a:r>
          </a:p>
          <a:p>
            <a:pPr marL="0" indent="457200">
              <a:buNone/>
            </a:pPr>
            <a:r>
              <a:t>* Without tags: Performance drops significantly.</a:t>
            </a:r>
          </a:p>
          <a:p>
            <a:r>
              <a:t>Dataset effectiveness:</a:t>
            </a:r>
          </a:p>
          <a:p>
            <a:pPr marL="0" indent="457200">
              <a:buNone/>
            </a:pPr>
            <a:r>
              <a:t>* Multi-stage format of LLaVA-o1-100k improves performance.</a:t>
            </a:r>
          </a:p>
          <a:p>
            <a:r>
              <a:t>Key gains in reasoning-intensive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LLaVA-o1 enhances structured reasoning in VLMs.</a:t>
            </a:r>
          </a:p>
          <a:p>
            <a:r>
              <a:t>Outperforms both open and closed-source models in reasoning tasks.</a:t>
            </a:r>
          </a:p>
          <a:p>
            <a:r>
              <a:t>Paves the way for future research in multimodal structured reasoning.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1686</Words>
  <Application>WPS 演示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Office Theme</vt:lpstr>
      <vt:lpstr>LLaVA-o1: Structured Reasoning in Vision-Language Models</vt:lpstr>
      <vt:lpstr>Introduction</vt:lpstr>
      <vt:lpstr>Methodology</vt:lpstr>
      <vt:lpstr>LLaVA-o1-100k Dataset</vt:lpstr>
      <vt:lpstr>Stage-Level Beam Search</vt:lpstr>
      <vt:lpstr>Experimental Results</vt:lpstr>
      <vt:lpstr>Ablation Study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王子聪</cp:lastModifiedBy>
  <cp:revision>2</cp:revision>
  <dcterms:created xsi:type="dcterms:W3CDTF">2013-01-27T09:14:00Z</dcterms:created>
  <dcterms:modified xsi:type="dcterms:W3CDTF">2024-12-03T03:56:44Z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2F3E955F5949478897C1CFA51C3B41BD_12</vt:lpwstr>
  </property>
  <property fmtid="{D5CDD505-2E9C-101B-9397-08002B2CF9AE}" pid="3" name="KSOProductBuildVer">
    <vt:lpwstr>2052-12.1.0.18912</vt:lpwstr>
  </property>
</Properties>
</file>