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61" r:id="rId6"/>
    <p:sldId id="258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述职</a:t>
            </a:r>
            <a:r>
              <a:rPr lang="zh-CN" altLang="zh-CN"/>
              <a:t>报告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王子聪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试用期工作</a:t>
            </a:r>
            <a:r>
              <a:rPr lang="zh-CN" altLang="en-US"/>
              <a:t>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/>
              <a:t>完善环球车享及新长风</a:t>
            </a:r>
            <a:r>
              <a:rPr lang="en-US" altLang="zh-CN" sz="2000"/>
              <a:t>xgboost</a:t>
            </a:r>
            <a:r>
              <a:rPr lang="zh-CN" altLang="en-US" sz="2000"/>
              <a:t>出</a:t>
            </a:r>
            <a:r>
              <a:rPr lang="zh-CN" altLang="en-US" sz="2000"/>
              <a:t>险模型</a:t>
            </a:r>
            <a:endParaRPr lang="zh-CN" altLang="en-US" sz="2000"/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特征提取的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bug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修复和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重构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数据从预处理到训练评估面对对象编程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同时编写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单元测试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第一次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code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review</a:t>
            </a:r>
            <a:endParaRPr lang="en-US" altLang="zh-CN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第一次针对业务数据分析想办法优化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模型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试用期</a:t>
            </a:r>
            <a:r>
              <a:rPr lang="zh-CN" altLang="en-US"/>
              <a:t>工作总结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>
                <a:sym typeface="+mn-ea"/>
              </a:rPr>
              <a:t>大模型</a:t>
            </a:r>
            <a:r>
              <a:rPr lang="en-US" altLang="zh-CN" sz="2000">
                <a:sym typeface="+mn-ea"/>
              </a:rPr>
              <a:t>OCR</a:t>
            </a:r>
            <a:r>
              <a:rPr lang="zh-CN" altLang="en-US" sz="2000">
                <a:sym typeface="+mn-ea"/>
              </a:rPr>
              <a:t>提取医疗清单及发票</a:t>
            </a:r>
            <a:r>
              <a:rPr lang="en-US" altLang="zh-CN" sz="2000">
                <a:sym typeface="+mn-ea"/>
              </a:rPr>
              <a:t>demo</a:t>
            </a:r>
            <a:endParaRPr lang="en-US" altLang="zh-CN" sz="2000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调研大模型开源闭源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方案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VLM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遇到困难尝试使用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OCR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工具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将大模型作为结构化数据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提取器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使用向量模型评估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结果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了解了大模型的优势和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</a:rPr>
              <a:t>局限</a:t>
            </a:r>
            <a:endParaRPr lang="zh-CN" altLang="en-US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试用期</a:t>
            </a:r>
            <a:r>
              <a:rPr lang="zh-CN" altLang="en-US"/>
              <a:t>工作总结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>
                <a:sym typeface="+mn-ea"/>
              </a:rPr>
              <a:t>大模型京东</a:t>
            </a:r>
            <a:r>
              <a:rPr lang="en-US" altLang="zh-CN" sz="2000">
                <a:sym typeface="+mn-ea"/>
              </a:rPr>
              <a:t>tpa</a:t>
            </a:r>
            <a:r>
              <a:rPr lang="zh-CN" altLang="en-US" sz="2000">
                <a:sym typeface="+mn-ea"/>
              </a:rPr>
              <a:t>项目</a:t>
            </a:r>
            <a:endParaRPr lang="zh-CN" altLang="en-US" sz="2000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en-US" altLang="zh-CN" sz="2000">
                <a:sym typeface="+mn-ea"/>
              </a:rPr>
              <a:t>SFT</a:t>
            </a:r>
            <a:r>
              <a:rPr lang="zh-CN" altLang="en-US" sz="2000">
                <a:sym typeface="+mn-ea"/>
              </a:rPr>
              <a:t>训练损失程度</a:t>
            </a:r>
            <a:r>
              <a:rPr lang="en-US" altLang="zh-CN" sz="2000">
                <a:sym typeface="+mn-ea"/>
              </a:rPr>
              <a:t>(</a:t>
            </a:r>
            <a:r>
              <a:rPr lang="zh-CN" altLang="en-US" sz="2000">
                <a:sym typeface="+mn-ea"/>
              </a:rPr>
              <a:t>给定图片和商品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确定赔付比例</a:t>
            </a:r>
            <a:r>
              <a:rPr lang="en-US" altLang="zh-CN" sz="2000">
                <a:sym typeface="+mn-ea"/>
              </a:rPr>
              <a:t>)</a:t>
            </a:r>
            <a:endParaRPr lang="zh-CN" altLang="en-US" sz="2000"/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2000">
                <a:sym typeface="+mn-ea"/>
              </a:rPr>
              <a:t>工程化大模型逻辑流程</a:t>
            </a:r>
            <a:r>
              <a:rPr lang="en-US" altLang="zh-CN" sz="2000">
                <a:sym typeface="+mn-ea"/>
              </a:rPr>
              <a:t>(COT</a:t>
            </a:r>
            <a:r>
              <a:rPr lang="zh-CN" altLang="en-US" sz="2000">
                <a:sym typeface="+mn-ea"/>
              </a:rPr>
              <a:t>流程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即给定一个案子</a:t>
            </a:r>
            <a:r>
              <a:rPr lang="en-US" altLang="zh-CN" sz="2000">
                <a:sym typeface="+mn-ea"/>
              </a:rPr>
              <a:t>, </a:t>
            </a:r>
            <a:r>
              <a:rPr lang="zh-CN" altLang="en-US" sz="2000">
                <a:sym typeface="+mn-ea"/>
              </a:rPr>
              <a:t>通过逻辑加</a:t>
            </a:r>
            <a:r>
              <a:rPr lang="en-US" altLang="zh-CN" sz="2000">
                <a:sym typeface="+mn-ea"/>
              </a:rPr>
              <a:t>promptflow</a:t>
            </a:r>
            <a:r>
              <a:rPr lang="zh-CN" altLang="en-US" sz="2000">
                <a:sym typeface="+mn-ea"/>
              </a:rPr>
              <a:t>一步步处理分解问题并得到最终答案</a:t>
            </a:r>
            <a:r>
              <a:rPr lang="en-US" altLang="zh-CN" sz="2000">
                <a:sym typeface="+mn-ea"/>
              </a:rPr>
              <a:t>)</a:t>
            </a:r>
            <a:endParaRPr lang="en-US" altLang="zh-CN" sz="2000"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●"/>
            </a:pPr>
            <a:r>
              <a:rPr lang="zh-CN" altLang="en-US" sz="2000">
                <a:sym typeface="+mn-ea"/>
              </a:rPr>
              <a:t>带推理路径的案件级别</a:t>
            </a:r>
            <a:r>
              <a:rPr lang="en-US" altLang="zh-CN" sz="2000">
                <a:sym typeface="+mn-ea"/>
              </a:rPr>
              <a:t>SFT</a:t>
            </a:r>
            <a:r>
              <a:rPr lang="zh-CN" altLang="en-US" sz="2000">
                <a:sym typeface="+mn-ea"/>
              </a:rPr>
              <a:t>微调</a:t>
            </a:r>
            <a:r>
              <a:rPr lang="en-US" altLang="zh-CN" sz="2000">
                <a:sym typeface="+mn-ea"/>
              </a:rPr>
              <a:t>(</a:t>
            </a:r>
            <a:r>
              <a:rPr lang="zh-CN" altLang="en-US" sz="2000">
                <a:sym typeface="+mn-ea"/>
              </a:rPr>
              <a:t>超级繁琐的数据标注和处理</a:t>
            </a:r>
            <a:r>
              <a:rPr lang="en-US" altLang="zh-CN" sz="2000">
                <a:sym typeface="+mn-ea"/>
              </a:rPr>
              <a:t>) </a:t>
            </a:r>
            <a:endParaRPr lang="en-US" altLang="zh-CN" sz="2000"/>
          </a:p>
          <a:p>
            <a:pPr lvl="1"/>
            <a:r>
              <a:rPr lang="zh-CN" altLang="en-US" sz="2000"/>
              <a:t>有想法很简单</a:t>
            </a:r>
            <a:r>
              <a:rPr lang="en-US" altLang="zh-CN" sz="2000"/>
              <a:t>, </a:t>
            </a:r>
            <a:r>
              <a:rPr lang="zh-CN" altLang="en-US" sz="2000"/>
              <a:t>把它实现并达到预期才是</a:t>
            </a:r>
            <a:r>
              <a:rPr lang="zh-CN" altLang="en-US" sz="2000"/>
              <a:t>艰难的</a:t>
            </a:r>
            <a:r>
              <a:rPr lang="zh-CN" altLang="en-US" sz="2000"/>
              <a:t>地方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试用期个人心得</a:t>
            </a:r>
            <a:r>
              <a:rPr lang="zh-CN" altLang="en-US"/>
              <a:t>体会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没有经验</a:t>
            </a:r>
            <a:r>
              <a:rPr lang="en-US" altLang="zh-CN"/>
              <a:t>, </a:t>
            </a:r>
            <a:r>
              <a:rPr lang="zh-CN" altLang="en-US"/>
              <a:t>边干边学</a:t>
            </a:r>
            <a:r>
              <a:rPr lang="en-US" altLang="zh-CN"/>
              <a:t>LLM</a:t>
            </a:r>
            <a:r>
              <a:rPr lang="zh-CN" altLang="en-US"/>
              <a:t>相关</a:t>
            </a:r>
            <a:r>
              <a:rPr lang="zh-CN" altLang="en-US"/>
              <a:t>知识</a:t>
            </a:r>
            <a:endParaRPr lang="zh-CN" altLang="en-US"/>
          </a:p>
          <a:p>
            <a:r>
              <a:rPr lang="en-US" altLang="zh-CN"/>
              <a:t>Jerry</a:t>
            </a:r>
            <a:r>
              <a:rPr lang="zh-CN" altLang="en-US"/>
              <a:t>的</a:t>
            </a:r>
            <a:r>
              <a:rPr lang="en-US" altLang="zh-CN"/>
              <a:t>paperreading</a:t>
            </a:r>
            <a:r>
              <a:rPr lang="zh-CN" altLang="en-US"/>
              <a:t>和周六组会给我很大帮助和</a:t>
            </a:r>
            <a:r>
              <a:rPr lang="zh-CN" altLang="en-US"/>
              <a:t>督促</a:t>
            </a:r>
            <a:endParaRPr lang="zh-CN" altLang="en-US"/>
          </a:p>
          <a:p>
            <a:r>
              <a:rPr lang="zh-CN" altLang="en-US"/>
              <a:t>旭然对待工作的态度和付出的努力程度</a:t>
            </a:r>
            <a:r>
              <a:rPr lang="en-US" altLang="zh-CN"/>
              <a:t>, </a:t>
            </a:r>
            <a:r>
              <a:rPr lang="zh-CN" altLang="en-US"/>
              <a:t>频哥的不断学习</a:t>
            </a:r>
            <a:r>
              <a:rPr lang="zh-CN" altLang="en-US"/>
              <a:t>不断尝试的</a:t>
            </a:r>
            <a:r>
              <a:rPr lang="zh-CN" altLang="en-US"/>
              <a:t>精神</a:t>
            </a:r>
            <a:endParaRPr lang="zh-CN" altLang="en-US"/>
          </a:p>
          <a:p>
            <a:r>
              <a:rPr lang="en-US" altLang="zh-CN"/>
              <a:t>Vince</a:t>
            </a:r>
            <a:r>
              <a:rPr lang="zh-CN" altLang="en-US"/>
              <a:t>真诚的分享公司情况和自己的</a:t>
            </a:r>
            <a:r>
              <a:rPr lang="zh-CN" altLang="en-US"/>
              <a:t>看法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下一步工作</a:t>
            </a:r>
            <a:r>
              <a:rPr lang="zh-CN" altLang="en-US"/>
              <a:t>计划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1"/>
              <a:t>两个项目</a:t>
            </a:r>
            <a:r>
              <a:rPr lang="en-US" altLang="zh-CN" b="1"/>
              <a:t>(</a:t>
            </a:r>
            <a:r>
              <a:rPr lang="zh-CN" altLang="en-US" b="1"/>
              <a:t>大模型</a:t>
            </a:r>
            <a:r>
              <a:rPr lang="en-US" altLang="zh-CN" b="1"/>
              <a:t>)</a:t>
            </a:r>
            <a:endParaRPr lang="zh-CN" altLang="en-US" b="1"/>
          </a:p>
          <a:p>
            <a:r>
              <a:rPr lang="zh-CN" altLang="en-US"/>
              <a:t>预报案</a:t>
            </a:r>
            <a:r>
              <a:rPr lang="en-US" altLang="zh-CN"/>
              <a:t> prompt </a:t>
            </a:r>
            <a:r>
              <a:rPr lang="en-US" altLang="zh-CN"/>
              <a:t>flow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SFT</a:t>
            </a:r>
            <a:r>
              <a:rPr lang="zh-CN" altLang="en-US"/>
              <a:t>训练加上实现质检专家的逻辑</a:t>
            </a:r>
            <a:r>
              <a:rPr lang="en-US" altLang="zh-CN"/>
              <a:t>flow</a:t>
            </a:r>
            <a:endParaRPr lang="en-US" altLang="zh-CN"/>
          </a:p>
          <a:p>
            <a:r>
              <a:rPr lang="zh-CN" altLang="en-US"/>
              <a:t>正式报案浅尝试</a:t>
            </a:r>
            <a:r>
              <a:rPr lang="en-US" altLang="zh-CN"/>
              <a:t>LLM</a:t>
            </a:r>
            <a:r>
              <a:rPr lang="zh-CN" altLang="en-US"/>
              <a:t>加推理</a:t>
            </a:r>
            <a:r>
              <a:rPr lang="zh-CN" altLang="en-US"/>
              <a:t>路径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现在的主要问题是</a:t>
            </a:r>
            <a:r>
              <a:rPr lang="en-US" altLang="zh-CN"/>
              <a:t>LLM</a:t>
            </a:r>
            <a:r>
              <a:rPr lang="zh-CN" altLang="en-US"/>
              <a:t>推理在流程层面没问题</a:t>
            </a:r>
            <a:r>
              <a:rPr lang="en-US" altLang="zh-CN"/>
              <a:t>, </a:t>
            </a:r>
            <a:r>
              <a:rPr lang="zh-CN" altLang="en-US"/>
              <a:t>但是涉及到图片的推理过程容易幻觉和错误</a:t>
            </a:r>
            <a:r>
              <a:rPr lang="en-US" altLang="zh-CN"/>
              <a:t>, </a:t>
            </a:r>
            <a:r>
              <a:rPr lang="zh-CN" altLang="en-US"/>
              <a:t>很难对齐</a:t>
            </a:r>
            <a:r>
              <a:rPr lang="en-US" altLang="zh-CN"/>
              <a:t>, </a:t>
            </a:r>
            <a:r>
              <a:rPr lang="zh-CN" altLang="en-US"/>
              <a:t>想办法把</a:t>
            </a:r>
            <a:r>
              <a:rPr lang="en-US" altLang="zh-CN"/>
              <a:t>LLM</a:t>
            </a:r>
            <a:r>
              <a:rPr lang="zh-CN" altLang="en-US"/>
              <a:t>变成一个稳定的系统</a:t>
            </a:r>
            <a:r>
              <a:rPr lang="en-US" altLang="zh-CN"/>
              <a:t>.</a:t>
            </a:r>
            <a:endParaRPr lang="zh-CN" altLang="en-US"/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工作的心态</a:t>
            </a: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多去实践尝试</a:t>
            </a:r>
            <a:r>
              <a:rPr lang="en-US" altLang="zh-CN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不要想想就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拍脑袋放弃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620</Words>
  <Application>WPS 演示</Application>
  <PresentationFormat>宽屏</PresentationFormat>
  <Paragraphs>46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王子聪</cp:lastModifiedBy>
  <cp:revision>155</cp:revision>
  <dcterms:created xsi:type="dcterms:W3CDTF">2019-06-19T02:08:00Z</dcterms:created>
  <dcterms:modified xsi:type="dcterms:W3CDTF">2025-03-28T02:12:33Z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79F14979989E4361AC9D702AF264993E_11</vt:lpwstr>
  </property>
</Properties>
</file>