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Denny Zhou Talk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Wang </a:t>
            </a:r>
            <a:r>
              <a:rPr lang="en-US" altLang="zh-CN"/>
              <a:t>Zicong</a:t>
            </a:r>
            <a:endParaRPr lang="en-US" altLang="zh-CN"/>
          </a:p>
          <a:p>
            <a:r>
              <a:rPr lang="en-US" altLang="zh-CN"/>
              <a:t>3/12/2025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Examples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last-</a:t>
            </a:r>
            <a:r>
              <a:rPr lang="en-US" altLang="zh-CN"/>
              <a:t>letter-concatenation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2005330"/>
            <a:ext cx="5267325" cy="2647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4949190"/>
            <a:ext cx="5070475" cy="821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Compositional Generalization(</a:t>
            </a:r>
            <a:r>
              <a:rPr lang="en-US" altLang="zh-CN"/>
              <a:t>SCAN)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2795905"/>
            <a:ext cx="5682615" cy="1365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1152525"/>
            <a:ext cx="5286375" cy="495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" y="4570730"/>
            <a:ext cx="5076825" cy="828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zero-shot Cot(let's think step by </a:t>
            </a:r>
            <a:r>
              <a:rPr lang="en-US" altLang="zh-CN"/>
              <a:t>step)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zero-shot is cool </a:t>
            </a:r>
            <a:r>
              <a:rPr lang="en-US" altLang="zh-CN"/>
              <a:t>but usually significatnly worse than few-shot</a:t>
            </a:r>
            <a:endParaRPr lang="en-US" altLang="zh-CN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2507615"/>
            <a:ext cx="6791325" cy="299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LLM as Analogical Reasoner(ICLR2024)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self-generation of relevant examples</a:t>
            </a:r>
            <a:endParaRPr lang="en-US" altLang="zh-CN"/>
          </a:p>
          <a:p>
            <a:r>
              <a:rPr lang="en-US" altLang="zh-CN"/>
              <a:t>self-generation of knowledge</a:t>
            </a:r>
            <a:endParaRPr lang="en-US" altLang="zh-CN"/>
          </a:p>
          <a:p>
            <a:r>
              <a:rPr lang="en-US" altLang="zh-CN"/>
              <a:t>problem-solving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3067685"/>
            <a:ext cx="6619875" cy="301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10" y="4090035"/>
            <a:ext cx="5147945" cy="1842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1398270"/>
            <a:ext cx="7153275" cy="25190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1906270"/>
            <a:ext cx="6771005" cy="4253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Chain-of-thought reasoning without prompting(neurips2024)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69575" cy="4759325"/>
          </a:xfrm>
        </p:spPr>
        <p:txBody>
          <a:bodyPr/>
          <a:p>
            <a:r>
              <a:rPr lang="en-US" altLang="zh-CN"/>
              <a:t>CoT decoding</a:t>
            </a:r>
            <a:endParaRPr lang="en-US" altLang="zh-CN"/>
          </a:p>
          <a:p>
            <a:r>
              <a:rPr lang="en-US" altLang="zh-CN"/>
              <a:t>key finding:(no greedy </a:t>
            </a:r>
            <a:r>
              <a:rPr lang="en-US" altLang="zh-CN"/>
              <a:t>decoding)</a:t>
            </a:r>
            <a:endParaRPr lang="en-US" altLang="zh-CN"/>
          </a:p>
          <a:p>
            <a:r>
              <a:rPr lang="en-US" altLang="zh-CN"/>
              <a:t>LLMs indeed cannot reason if we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only consider the greedy decoding path.</a:t>
            </a:r>
            <a:endParaRPr lang="en-US" altLang="zh-CN"/>
          </a:p>
          <a:p>
            <a:r>
              <a:rPr lang="en-US" altLang="zh-CN"/>
              <a:t>LLMs can reason if we consider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the alternative decoding paths.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Scaling </a:t>
            </a:r>
            <a:r>
              <a:rPr lang="en-US" altLang="zh-CN"/>
              <a:t>chain-of-thought by generating more intermediate tokens.(ICLR 2024)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1595" y="2212340"/>
            <a:ext cx="6981825" cy="3314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0235" y="371475"/>
            <a:ext cx="6877050" cy="3057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3562350"/>
            <a:ext cx="6610350" cy="2809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Self-Consistency(ICLR2023)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More consistent, more likely to be correct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2137410"/>
            <a:ext cx="6524625" cy="3781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Quiz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[Q1] When the LLM outputs a direct answer without intermediate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steps, will you still sample several times, and then choose the most common answer?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[Q2] Change self-consistency by letting LLM generate multiple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responses, instead of sampling multiple times, and then choosing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the most common answer. Does this make sense?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Limitations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irrelevant context</a:t>
            </a:r>
            <a:endParaRPr lang="en-US" altLang="zh-CN"/>
          </a:p>
          <a:p>
            <a:r>
              <a:rPr lang="en-US" altLang="zh-CN"/>
              <a:t>llm cannot self-correct yet</a:t>
            </a:r>
            <a:endParaRPr lang="en-US" altLang="zh-CN"/>
          </a:p>
          <a:p>
            <a:r>
              <a:rPr lang="en-US" altLang="zh-CN"/>
              <a:t>(Needs orcale, e.g. debuggging)</a:t>
            </a:r>
            <a:endParaRPr lang="en-US" altLang="zh-CN"/>
          </a:p>
          <a:p>
            <a:r>
              <a:rPr lang="en-US" altLang="zh-CN"/>
              <a:t>premise order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3757930"/>
            <a:ext cx="5114290" cy="255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3757930"/>
            <a:ext cx="5578475" cy="2387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little expectation for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AI should be able to learn from just a few examples, like what humans usually do</a:t>
            </a:r>
            <a:endParaRPr lang="en-US" altLang="zh-CN" sz="2400"/>
          </a:p>
          <a:p>
            <a:r>
              <a:rPr lang="en-US" altLang="zh-CN" sz="2400"/>
              <a:t>Instead of solving hradest math problems that humans cannot solve or AGI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Generating intermediate steps improves LLM reasoning</a:t>
            </a:r>
            <a:endParaRPr lang="en-US" altLang="zh-CN"/>
          </a:p>
          <a:p>
            <a:pPr lvl="1"/>
            <a:r>
              <a:rPr lang="en-US" altLang="zh-CN"/>
              <a:t>training/finetuning/prompting with  intermediate steps</a:t>
            </a:r>
            <a:endParaRPr lang="en-US" altLang="zh-CN"/>
          </a:p>
          <a:p>
            <a:pPr lvl="1"/>
            <a:r>
              <a:rPr lang="en-US" altLang="zh-CN"/>
              <a:t>zero-shot, analogical reasoning, Cot decoding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Self-consistency greately improves CoT reasoning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Limiitation: irrelevant context, self-correction, premise-order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Current ML Approaches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Current ML models, like semi-supervised learning, Bayesian nonparametrics, and kernel machines, require vast amounts of data to learn tasks that humans can perform with little data. This leads to a discussion of the lack of reasoning abilities in traditional ML models.</a:t>
            </a:r>
            <a:endParaRPr lang="en-US" altLang="zh-CN"/>
          </a:p>
          <a:p>
            <a:r>
              <a:rPr lang="en-US" altLang="zh-CN"/>
              <a:t>Reasonging is missing in ML. Humans can learn from just a few examples beacuse humans can reason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problem: Last Letter Concatenation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6045" y="2176780"/>
            <a:ext cx="6305550" cy="2505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Key idea: Derive the final answer through </a:t>
            </a:r>
            <a:r>
              <a:rPr lang="en-US" altLang="zh-CN">
                <a:solidFill>
                  <a:srgbClr val="FF0000"/>
                </a:solidFill>
              </a:rPr>
              <a:t>intermediate steps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610" y="1550035"/>
            <a:ext cx="5257165" cy="272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85" y="3528060"/>
            <a:ext cx="6451600" cy="2903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5915" y="1418590"/>
            <a:ext cx="8592820" cy="4021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Chain-of-Thought prompting(</a:t>
            </a:r>
            <a:r>
              <a:rPr lang="en-US" altLang="zh-CN"/>
              <a:t>neurips2022)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use of intermediate reasoning steps --chains of thought-- provided with in the model’s input. </a:t>
            </a:r>
            <a:r>
              <a:rPr lang="en-US" altLang="zh-CN">
                <a:solidFill>
                  <a:srgbClr val="FF0000"/>
                </a:solidFill>
              </a:rPr>
              <a:t>Prompting with Intermediate Steps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arithmetic reasoning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commonsense reasoning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symbolic reasoning(like string maniplulation)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3365" y="2195830"/>
            <a:ext cx="6705600" cy="246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070" y="2235835"/>
            <a:ext cx="7000875" cy="3267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Least-to-Most Prompting(</a:t>
            </a:r>
            <a:r>
              <a:rPr lang="en-US" altLang="zh-CN"/>
              <a:t>ICLR2023)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add reasoning strategies in few-shot </a:t>
            </a:r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Enable easy-to-hard generalization by decomposition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2667000"/>
            <a:ext cx="5276850" cy="348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宽屏</PresentationFormat>
  <Paragraphs>105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Denny Zhou Talk</vt:lpstr>
      <vt:lpstr>little expectation for AI</vt:lpstr>
      <vt:lpstr>Current ML Approaches</vt:lpstr>
      <vt:lpstr>Toy problem: Last Letter Concatenation</vt:lpstr>
      <vt:lpstr>Key idea: Derive the final answer through intermediate steps</vt:lpstr>
      <vt:lpstr>PowerPoint 演示文稿</vt:lpstr>
      <vt:lpstr>Chain-of-Thought prompting(neurips2022)</vt:lpstr>
      <vt:lpstr>PowerPoint 演示文稿</vt:lpstr>
      <vt:lpstr>Least-to-Most Prompting(ICLR2023)</vt:lpstr>
      <vt:lpstr>Examples</vt:lpstr>
      <vt:lpstr>Examples</vt:lpstr>
      <vt:lpstr>zero-shot Cot(let's think step by step)</vt:lpstr>
      <vt:lpstr>LLM as Analogical Reasoner(ICLR2024)</vt:lpstr>
      <vt:lpstr>Chain-of-thought reasoning without prompting(neurips2024)</vt:lpstr>
      <vt:lpstr>Scaling chain-of-thought by generating more intermediate tokens.(ICLR 2024)</vt:lpstr>
      <vt:lpstr>PowerPoint 演示文稿</vt:lpstr>
      <vt:lpstr>Self-Consistency(ICLR2023)</vt:lpstr>
      <vt:lpstr>Quiz</vt:lpstr>
      <vt:lpstr>Limitations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王子聪</cp:lastModifiedBy>
  <cp:revision>155</cp:revision>
  <dcterms:created xsi:type="dcterms:W3CDTF">2019-06-19T02:08:00Z</dcterms:created>
  <dcterms:modified xsi:type="dcterms:W3CDTF">2025-03-19T03:21:34Z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DE5884467C004AAABE70839852C19718_11</vt:lpwstr>
  </property>
</Properties>
</file>