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3C892-9DA8-924B-9771-6ED7F026D5E2}" type="datetimeFigureOut">
              <a:rPr lang="en-US" smtClean="0"/>
              <a:t>20/09/2012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0F13-77F9-4E4D-846A-58939D06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AE446-6609-0B4D-901C-34592DFD8E93}" type="datetimeFigureOut">
              <a:rPr lang="en-US" smtClean="0"/>
              <a:pPr/>
              <a:t>20/09/2012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BE2B4-6BE8-C448-8F65-88B3DBC78F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ing.dundee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nic.net/domain/named.ro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@</a:t>
            </a:r>
            <a:r>
              <a:rPr lang="en-US" smtClean="0"/>
              <a:t>andycobley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and secondary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name servers for computing</a:t>
            </a:r>
          </a:p>
          <a:p>
            <a:r>
              <a:rPr lang="en-US" dirty="0" smtClean="0"/>
              <a:t>On our service</a:t>
            </a:r>
          </a:p>
          <a:p>
            <a:r>
              <a:rPr lang="en-US" dirty="0" smtClean="0"/>
              <a:t>On the University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NS for computing, more than once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</a:t>
            </a:r>
            <a:r>
              <a:rPr lang="en-US" smtClean="0"/>
              <a:t>the secondary </a:t>
            </a:r>
            <a:r>
              <a:rPr lang="en-US" dirty="0" smtClean="0"/>
              <a:t>zone is out of date 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set up a website and registered with DNS ?</a:t>
            </a:r>
          </a:p>
          <a:p>
            <a:r>
              <a:rPr lang="en-US" dirty="0" smtClean="0"/>
              <a:t>Who has set up a DNS server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</a:t>
            </a:r>
          </a:p>
          <a:p>
            <a:r>
              <a:rPr lang="en-US" dirty="0" smtClean="0">
                <a:hlinkClick r:id="rId2"/>
              </a:rPr>
              <a:t>www.computing.dundee.ac.uk</a:t>
            </a:r>
            <a:endParaRPr lang="en-US" dirty="0" smtClean="0"/>
          </a:p>
          <a:p>
            <a:r>
              <a:rPr lang="en-US" dirty="0" smtClean="0"/>
              <a:t>To</a:t>
            </a:r>
          </a:p>
          <a:p>
            <a:r>
              <a:rPr lang="en-US" dirty="0" smtClean="0"/>
              <a:t>134.36.36.16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ideas 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draw it 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root servers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http://www.internic.net/domain/</a:t>
            </a:r>
            <a:r>
              <a:rPr lang="en-US" dirty="0" smtClean="0">
                <a:hlinkClick r:id="rId2"/>
              </a:rPr>
              <a:t>named.root</a:t>
            </a:r>
            <a:endParaRPr lang="en-US" dirty="0" smtClean="0"/>
          </a:p>
          <a:p>
            <a:r>
              <a:rPr lang="en-US" dirty="0" smtClean="0"/>
              <a:t>Or use </a:t>
            </a:r>
            <a:r>
              <a:rPr lang="en-US" dirty="0" err="1" smtClean="0"/>
              <a:t>nslookup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bbc.co.uk</a:t>
            </a:r>
            <a:endParaRPr lang="en-US" dirty="0" smtClean="0"/>
          </a:p>
          <a:p>
            <a:r>
              <a:rPr lang="en-US" dirty="0" smtClean="0"/>
              <a:t>Now try using the BBC DNS server ?</a:t>
            </a:r>
          </a:p>
          <a:p>
            <a:r>
              <a:rPr lang="en-US" dirty="0" smtClean="0"/>
              <a:t>We can use a remote host instead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effect </a:t>
            </a:r>
            <a:r>
              <a:rPr lang="en-US" dirty="0" err="1" smtClean="0"/>
              <a:t>dns</a:t>
            </a:r>
            <a:r>
              <a:rPr lang="en-US" dirty="0" smtClean="0"/>
              <a:t> lookups?</a:t>
            </a:r>
          </a:p>
          <a:p>
            <a:r>
              <a:rPr lang="en-US" dirty="0" smtClean="0"/>
              <a:t>Diagram of our DNS (should be)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DNS server on ad2 and </a:t>
            </a:r>
            <a:r>
              <a:rPr lang="en-US" dirty="0" err="1" smtClean="0"/>
              <a:t>filegate</a:t>
            </a:r>
            <a:endParaRPr lang="en-US" dirty="0" smtClean="0"/>
          </a:p>
          <a:p>
            <a:r>
              <a:rPr lang="en-US" dirty="0" smtClean="0"/>
              <a:t>Look at cached lookups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1362</TotalTime>
  <Words>156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DNS</vt:lpstr>
      <vt:lpstr>PowerPoint Presentation</vt:lpstr>
      <vt:lpstr>What does it do?</vt:lpstr>
      <vt:lpstr>How does it work ?</vt:lpstr>
      <vt:lpstr>The Hierarchy </vt:lpstr>
      <vt:lpstr>Where are the root servers ?</vt:lpstr>
      <vt:lpstr>Try a lookup</vt:lpstr>
      <vt:lpstr>Recursion and security</vt:lpstr>
      <vt:lpstr>Our setup</vt:lpstr>
      <vt:lpstr>Primary and secondary servers</vt:lpstr>
      <vt:lpstr>Round robin servers</vt:lpstr>
      <vt:lpstr>PowerPoint Presentation</vt:lpstr>
      <vt:lpstr>The exercise</vt:lpstr>
    </vt:vector>
  </TitlesOfParts>
  <Company>University of Dundee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Andy Cobley</dc:creator>
  <cp:lastModifiedBy>Andy Cobley</cp:lastModifiedBy>
  <cp:revision>8</cp:revision>
  <cp:lastPrinted>2012-09-20T12:14:42Z</cp:lastPrinted>
  <dcterms:created xsi:type="dcterms:W3CDTF">2010-09-27T12:59:38Z</dcterms:created>
  <dcterms:modified xsi:type="dcterms:W3CDTF">2012-09-20T12:54:06Z</dcterms:modified>
</cp:coreProperties>
</file>