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57" r:id="rId3"/>
    <p:sldId id="260" r:id="rId4"/>
    <p:sldId id="262" r:id="rId5"/>
    <p:sldId id="263" r:id="rId6"/>
    <p:sldId id="264" r:id="rId7"/>
    <p:sldId id="277" r:id="rId8"/>
    <p:sldId id="278" r:id="rId9"/>
    <p:sldId id="279" r:id="rId10"/>
    <p:sldId id="265" r:id="rId11"/>
    <p:sldId id="266" r:id="rId12"/>
    <p:sldId id="268" r:id="rId13"/>
    <p:sldId id="269" r:id="rId14"/>
    <p:sldId id="270" r:id="rId15"/>
    <p:sldId id="271" r:id="rId16"/>
    <p:sldId id="272" r:id="rId17"/>
    <p:sldId id="273" r:id="rId18"/>
    <p:sldId id="274" r:id="rId19"/>
    <p:sldId id="275" r:id="rId20"/>
    <p:sldId id="276"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C26AE8-7620-4BC5-9C54-89031AADB308}" type="datetimeFigureOut">
              <a:rPr lang="en-GB" smtClean="0"/>
              <a:t>27/02/2012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2A1CF-131C-4A27-9822-20979777626F}" type="slidenum">
              <a:rPr lang="en-GB" smtClean="0"/>
              <a:t>‹#›</a:t>
            </a:fld>
            <a:endParaRPr lang="en-GB"/>
          </a:p>
        </p:txBody>
      </p:sp>
    </p:spTree>
    <p:extLst>
      <p:ext uri="{BB962C8B-B14F-4D97-AF65-F5344CB8AC3E}">
        <p14:creationId xmlns:p14="http://schemas.microsoft.com/office/powerpoint/2010/main" val="3398924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72A1CF-131C-4A27-9822-20979777626F}" type="slidenum">
              <a:rPr lang="en-GB" smtClean="0"/>
              <a:t>3</a:t>
            </a:fld>
            <a:endParaRPr lang="en-GB"/>
          </a:p>
        </p:txBody>
      </p:sp>
    </p:spTree>
    <p:extLst>
      <p:ext uri="{BB962C8B-B14F-4D97-AF65-F5344CB8AC3E}">
        <p14:creationId xmlns:p14="http://schemas.microsoft.com/office/powerpoint/2010/main" val="83901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734F79-74D5-4DCA-8B79-8A5490DA9AF5}" type="datetimeFigureOut">
              <a:rPr lang="en-GB" smtClean="0"/>
              <a:t>27/02/2012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373574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734F79-74D5-4DCA-8B79-8A5490DA9AF5}" type="datetimeFigureOut">
              <a:rPr lang="en-GB" smtClean="0"/>
              <a:t>27/02/2012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401084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734F79-74D5-4DCA-8B79-8A5490DA9AF5}" type="datetimeFigureOut">
              <a:rPr lang="en-GB" smtClean="0"/>
              <a:t>27/02/2012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429173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734F79-74D5-4DCA-8B79-8A5490DA9AF5}" type="datetimeFigureOut">
              <a:rPr lang="en-GB" smtClean="0"/>
              <a:t>27/02/2012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217257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734F79-74D5-4DCA-8B79-8A5490DA9AF5}" type="datetimeFigureOut">
              <a:rPr lang="en-GB" smtClean="0"/>
              <a:t>27/02/2012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234824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734F79-74D5-4DCA-8B79-8A5490DA9AF5}" type="datetimeFigureOut">
              <a:rPr lang="en-GB" smtClean="0"/>
              <a:t>27/02/2012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159470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734F79-74D5-4DCA-8B79-8A5490DA9AF5}" type="datetimeFigureOut">
              <a:rPr lang="en-GB" smtClean="0"/>
              <a:t>27/02/2012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158376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734F79-74D5-4DCA-8B79-8A5490DA9AF5}" type="datetimeFigureOut">
              <a:rPr lang="en-GB" smtClean="0"/>
              <a:t>27/02/2012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304009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34F79-74D5-4DCA-8B79-8A5490DA9AF5}" type="datetimeFigureOut">
              <a:rPr lang="en-GB" smtClean="0"/>
              <a:t>27/02/2012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421766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734F79-74D5-4DCA-8B79-8A5490DA9AF5}" type="datetimeFigureOut">
              <a:rPr lang="en-GB" smtClean="0"/>
              <a:t>27/02/2012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154457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734F79-74D5-4DCA-8B79-8A5490DA9AF5}" type="datetimeFigureOut">
              <a:rPr lang="en-GB" smtClean="0"/>
              <a:t>27/02/2012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ADF725-ED61-40C2-A607-7A29120696A1}" type="slidenum">
              <a:rPr lang="en-GB" smtClean="0"/>
              <a:t>‹#›</a:t>
            </a:fld>
            <a:endParaRPr lang="en-GB"/>
          </a:p>
        </p:txBody>
      </p:sp>
    </p:spTree>
    <p:extLst>
      <p:ext uri="{BB962C8B-B14F-4D97-AF65-F5344CB8AC3E}">
        <p14:creationId xmlns:p14="http://schemas.microsoft.com/office/powerpoint/2010/main" val="281606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34F79-74D5-4DCA-8B79-8A5490DA9AF5}" type="datetimeFigureOut">
              <a:rPr lang="en-GB" smtClean="0"/>
              <a:t>27/02/2012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DF725-ED61-40C2-A607-7A29120696A1}" type="slidenum">
              <a:rPr lang="en-GB" smtClean="0"/>
              <a:t>‹#›</a:t>
            </a:fld>
            <a:endParaRPr lang="en-GB"/>
          </a:p>
        </p:txBody>
      </p:sp>
    </p:spTree>
    <p:extLst>
      <p:ext uri="{BB962C8B-B14F-4D97-AF65-F5344CB8AC3E}">
        <p14:creationId xmlns:p14="http://schemas.microsoft.com/office/powerpoint/2010/main" val="24909301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470025"/>
          </a:xfrm>
        </p:spPr>
        <p:txBody>
          <a:bodyPr>
            <a:normAutofit fontScale="90000"/>
          </a:bodyPr>
          <a:lstStyle/>
          <a:p>
            <a:r>
              <a:rPr lang="en-GB" dirty="0" smtClean="0"/>
              <a:t>MMVT Motors Layout design Presentation.</a:t>
            </a:r>
            <a:br>
              <a:rPr lang="en-GB" dirty="0" smtClean="0"/>
            </a:br>
            <a:endParaRPr lang="en-GB" dirty="0"/>
          </a:p>
        </p:txBody>
      </p:sp>
      <p:sp>
        <p:nvSpPr>
          <p:cNvPr id="3" name="Subtitle 2"/>
          <p:cNvSpPr>
            <a:spLocks noGrp="1"/>
          </p:cNvSpPr>
          <p:nvPr>
            <p:ph type="subTitle" idx="1"/>
          </p:nvPr>
        </p:nvSpPr>
        <p:spPr>
          <a:xfrm>
            <a:off x="1475656" y="2276872"/>
            <a:ext cx="6400800" cy="1752600"/>
          </a:xfrm>
        </p:spPr>
        <p:txBody>
          <a:bodyPr/>
          <a:lstStyle/>
          <a:p>
            <a:endParaRPr lang="en-GB" dirty="0"/>
          </a:p>
        </p:txBody>
      </p:sp>
    </p:spTree>
    <p:extLst>
      <p:ext uri="{BB962C8B-B14F-4D97-AF65-F5344CB8AC3E}">
        <p14:creationId xmlns:p14="http://schemas.microsoft.com/office/powerpoint/2010/main" val="2686352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Staff Pages	</a:t>
            </a:r>
            <a:endParaRPr lang="en-GB" dirty="0"/>
          </a:p>
        </p:txBody>
      </p:sp>
      <p:sp>
        <p:nvSpPr>
          <p:cNvPr id="3" name="Content Placeholder 2"/>
          <p:cNvSpPr>
            <a:spLocks noGrp="1"/>
          </p:cNvSpPr>
          <p:nvPr>
            <p:ph idx="1"/>
          </p:nvPr>
        </p:nvSpPr>
        <p:spPr/>
        <p:txBody>
          <a:bodyPr/>
          <a:lstStyle/>
          <a:p>
            <a:r>
              <a:rPr lang="en-GB" dirty="0" smtClean="0"/>
              <a:t>The Staff position on the site, gives control over making jobs, viewing jobs that are needing done, ones that have been done, and are able to make jobs, and claim ones which are available.</a:t>
            </a:r>
          </a:p>
          <a:p>
            <a:r>
              <a:rPr lang="en-GB" dirty="0" smtClean="0"/>
              <a:t>The next page is showing a page which you are able to view customer details, </a:t>
            </a:r>
            <a:r>
              <a:rPr lang="en-GB" dirty="0" err="1" smtClean="0"/>
              <a:t>aswell</a:t>
            </a:r>
            <a:r>
              <a:rPr lang="en-GB" dirty="0" smtClean="0"/>
              <a:t> as add new customers or details.</a:t>
            </a:r>
          </a:p>
          <a:p>
            <a:endParaRPr lang="en-GB" dirty="0" smtClean="0"/>
          </a:p>
        </p:txBody>
      </p:sp>
    </p:spTree>
    <p:extLst>
      <p:ext uri="{BB962C8B-B14F-4D97-AF65-F5344CB8AC3E}">
        <p14:creationId xmlns:p14="http://schemas.microsoft.com/office/powerpoint/2010/main" val="2932971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03353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The Staff section has options to also show a calendar-like view of the jobs which are on.</a:t>
            </a:r>
          </a:p>
          <a:p>
            <a:r>
              <a:rPr lang="en-GB" dirty="0" smtClean="0"/>
              <a:t>This makes things very easy to understand and can be viewed in either daily, weekly or monthly</a:t>
            </a:r>
          </a:p>
          <a:p>
            <a:r>
              <a:rPr lang="en-GB" dirty="0" smtClean="0"/>
              <a:t>Here are examples of daily and monthly.</a:t>
            </a:r>
          </a:p>
          <a:p>
            <a:endParaRPr lang="en-GB" dirty="0"/>
          </a:p>
        </p:txBody>
      </p:sp>
    </p:spTree>
    <p:extLst>
      <p:ext uri="{BB962C8B-B14F-4D97-AF65-F5344CB8AC3E}">
        <p14:creationId xmlns:p14="http://schemas.microsoft.com/office/powerpoint/2010/main" val="9165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Daily Calendar example.</a:t>
            </a:r>
            <a:br>
              <a:rPr lang="en-GB" dirty="0" smtClean="0"/>
            </a:b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844824"/>
            <a:ext cx="6300192" cy="4725144"/>
          </a:xfrm>
          <a:prstGeom prst="rect">
            <a:avLst/>
          </a:prstGeom>
        </p:spPr>
      </p:pic>
    </p:spTree>
    <p:extLst>
      <p:ext uri="{BB962C8B-B14F-4D97-AF65-F5344CB8AC3E}">
        <p14:creationId xmlns:p14="http://schemas.microsoft.com/office/powerpoint/2010/main" val="3721049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Weekly Calendar Example</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772816"/>
            <a:ext cx="6444208" cy="4833156"/>
          </a:xfrm>
          <a:prstGeom prst="rect">
            <a:avLst/>
          </a:prstGeom>
        </p:spPr>
      </p:pic>
    </p:spTree>
    <p:extLst>
      <p:ext uri="{BB962C8B-B14F-4D97-AF65-F5344CB8AC3E}">
        <p14:creationId xmlns:p14="http://schemas.microsoft.com/office/powerpoint/2010/main" val="3431798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r>
              <a:rPr lang="en-GB" dirty="0" smtClean="0"/>
              <a:t>The vehicle register screen for staff, is very simple. It just asks for the basic things which are things such as make, model and year, but also other needed information, for example, mileage and modifications.</a:t>
            </a:r>
          </a:p>
          <a:p>
            <a:endParaRPr lang="en-GB" dirty="0"/>
          </a:p>
        </p:txBody>
      </p:sp>
    </p:spTree>
    <p:extLst>
      <p:ext uri="{BB962C8B-B14F-4D97-AF65-F5344CB8AC3E}">
        <p14:creationId xmlns:p14="http://schemas.microsoft.com/office/powerpoint/2010/main" val="2811838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Vehicle Registration screen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1074460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The Request screen is very simple, it just shows the appointment in which has been requested, and you are able to get it assigned to your schedule, or decline the request.</a:t>
            </a:r>
            <a:endParaRPr lang="en-GB" dirty="0"/>
          </a:p>
        </p:txBody>
      </p:sp>
    </p:spTree>
    <p:extLst>
      <p:ext uri="{BB962C8B-B14F-4D97-AF65-F5344CB8AC3E}">
        <p14:creationId xmlns:p14="http://schemas.microsoft.com/office/powerpoint/2010/main" val="612219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Request screen.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245183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Invoices	</a:t>
            </a:r>
            <a:endParaRPr lang="en-GB" dirty="0"/>
          </a:p>
        </p:txBody>
      </p:sp>
      <p:sp>
        <p:nvSpPr>
          <p:cNvPr id="3" name="Content Placeholder 2"/>
          <p:cNvSpPr>
            <a:spLocks noGrp="1"/>
          </p:cNvSpPr>
          <p:nvPr>
            <p:ph idx="1"/>
          </p:nvPr>
        </p:nvSpPr>
        <p:spPr/>
        <p:txBody>
          <a:bodyPr/>
          <a:lstStyle/>
          <a:p>
            <a:r>
              <a:rPr lang="en-GB" dirty="0" smtClean="0"/>
              <a:t>The Invoice page is that of a receipt style, This makes it look much easier to manage and is easier to understand, as it is a layout which people are used to seeing.</a:t>
            </a:r>
          </a:p>
          <a:p>
            <a:endParaRPr lang="en-GB" dirty="0"/>
          </a:p>
        </p:txBody>
      </p:sp>
    </p:spTree>
    <p:extLst>
      <p:ext uri="{BB962C8B-B14F-4D97-AF65-F5344CB8AC3E}">
        <p14:creationId xmlns:p14="http://schemas.microsoft.com/office/powerpoint/2010/main" val="3450952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Page Ideas and layout</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In making the website, our main goal was to make It easy to use, read and understand</a:t>
            </a:r>
            <a:br>
              <a:rPr lang="en-GB" dirty="0" smtClean="0"/>
            </a:br>
            <a:r>
              <a:rPr lang="en-GB" dirty="0" smtClean="0"/>
              <a:t>Although still giving it depth, as a website.</a:t>
            </a:r>
          </a:p>
          <a:p>
            <a:endParaRPr lang="en-GB" dirty="0" smtClean="0"/>
          </a:p>
          <a:p>
            <a:r>
              <a:rPr lang="en-GB" dirty="0" smtClean="0"/>
              <a:t>The website layout will stay the same throughout, Even if you are a staff, customer or visitor (Non-registered person).</a:t>
            </a:r>
          </a:p>
          <a:p>
            <a:r>
              <a:rPr lang="en-GB" dirty="0" smtClean="0"/>
              <a:t>There’s a staff section of the site, Which is used for assigning people to jobs and to show who works on which job, as well as adding new staff, viewing people’s details or reviewing already done jobs.</a:t>
            </a:r>
          </a:p>
          <a:p>
            <a:endParaRPr lang="en-GB" dirty="0" smtClean="0"/>
          </a:p>
        </p:txBody>
      </p:sp>
    </p:spTree>
    <p:extLst>
      <p:ext uri="{BB962C8B-B14F-4D97-AF65-F5344CB8AC3E}">
        <p14:creationId xmlns:p14="http://schemas.microsoft.com/office/powerpoint/2010/main" val="1982579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Invoice screen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2886179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statements.</a:t>
            </a:r>
            <a:endParaRPr lang="en-GB" dirty="0"/>
          </a:p>
        </p:txBody>
      </p:sp>
      <p:sp>
        <p:nvSpPr>
          <p:cNvPr id="3" name="Content Placeholder 2"/>
          <p:cNvSpPr>
            <a:spLocks noGrp="1"/>
          </p:cNvSpPr>
          <p:nvPr>
            <p:ph idx="1"/>
          </p:nvPr>
        </p:nvSpPr>
        <p:spPr/>
        <p:txBody>
          <a:bodyPr/>
          <a:lstStyle/>
          <a:p>
            <a:r>
              <a:rPr lang="en-GB" dirty="0" smtClean="0"/>
              <a:t>Those are some examples over the concepts in which we have created, This presentation is just an explanation of some ideas, and to view the rest of the concept work, please refer to the files within the layout work folders for more details.</a:t>
            </a:r>
          </a:p>
          <a:p>
            <a:pPr marL="0" indent="0">
              <a:buNone/>
            </a:pPr>
            <a:endParaRPr lang="en-GB" dirty="0"/>
          </a:p>
        </p:txBody>
      </p:sp>
    </p:spTree>
    <p:extLst>
      <p:ext uri="{BB962C8B-B14F-4D97-AF65-F5344CB8AC3E}">
        <p14:creationId xmlns:p14="http://schemas.microsoft.com/office/powerpoint/2010/main" val="332571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229600" cy="4525963"/>
          </a:xfrm>
        </p:spPr>
        <p:txBody>
          <a:bodyPr>
            <a:normAutofit lnSpcReduction="10000"/>
          </a:bodyPr>
          <a:lstStyle/>
          <a:p>
            <a:r>
              <a:rPr lang="en-GB" dirty="0" smtClean="0"/>
              <a:t>As you can see that is the main site, when someone isn’t logged in to the site, as there’s a “Log-in” and a “Register” Link in the main header.</a:t>
            </a:r>
          </a:p>
          <a:p>
            <a:r>
              <a:rPr lang="en-GB" dirty="0" smtClean="0"/>
              <a:t>Once you are logged in, The header changes so that there’s no “register” and no “Log-in” option due to the fact that you are already logged into the site as a registered customer/staff.</a:t>
            </a:r>
          </a:p>
          <a:p>
            <a:endParaRPr lang="en-GB" dirty="0" smtClean="0"/>
          </a:p>
        </p:txBody>
      </p:sp>
    </p:spTree>
    <p:extLst>
      <p:ext uri="{BB962C8B-B14F-4D97-AF65-F5344CB8AC3E}">
        <p14:creationId xmlns:p14="http://schemas.microsoft.com/office/powerpoint/2010/main" val="1163987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For registering, it’s very simple.</a:t>
            </a:r>
            <a:br>
              <a:rPr lang="en-GB" dirty="0" smtClean="0"/>
            </a:br>
            <a:r>
              <a:rPr lang="en-GB" dirty="0" smtClean="0"/>
              <a:t>There’s a terms and conditions on the left of the sign-up section.</a:t>
            </a:r>
            <a:br>
              <a:rPr lang="en-GB" dirty="0" smtClean="0"/>
            </a:br>
            <a:r>
              <a:rPr lang="en-GB" dirty="0" smtClean="0"/>
              <a:t>For then, it’s only needed for their personal details to be taken in, once they are registered, they are able to then register a vehicle so that they may start to make/cancel/change appointments.</a:t>
            </a:r>
          </a:p>
        </p:txBody>
      </p:sp>
    </p:spTree>
    <p:extLst>
      <p:ext uri="{BB962C8B-B14F-4D97-AF65-F5344CB8AC3E}">
        <p14:creationId xmlns:p14="http://schemas.microsoft.com/office/powerpoint/2010/main" val="4260545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Sign-up Page</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80" y="1268760"/>
            <a:ext cx="7260299" cy="5445224"/>
          </a:xfrm>
          <a:prstGeom prst="rect">
            <a:avLst/>
          </a:prstGeom>
        </p:spPr>
      </p:pic>
    </p:spTree>
    <p:extLst>
      <p:ext uri="{BB962C8B-B14F-4D97-AF65-F5344CB8AC3E}">
        <p14:creationId xmlns:p14="http://schemas.microsoft.com/office/powerpoint/2010/main" val="3487299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Sign-in page</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4"/>
            <a:ext cx="7812360" cy="5265204"/>
          </a:xfrm>
          <a:prstGeom prst="rect">
            <a:avLst/>
          </a:prstGeom>
        </p:spPr>
      </p:pic>
    </p:spTree>
    <p:extLst>
      <p:ext uri="{BB962C8B-B14F-4D97-AF65-F5344CB8AC3E}">
        <p14:creationId xmlns:p14="http://schemas.microsoft.com/office/powerpoint/2010/main" val="3237926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Profile Page.</a:t>
            </a:r>
            <a:endParaRPr lang="en-GB" dirty="0"/>
          </a:p>
        </p:txBody>
      </p:sp>
      <p:sp>
        <p:nvSpPr>
          <p:cNvPr id="3" name="Content Placeholder 2"/>
          <p:cNvSpPr>
            <a:spLocks noGrp="1"/>
          </p:cNvSpPr>
          <p:nvPr>
            <p:ph idx="1"/>
          </p:nvPr>
        </p:nvSpPr>
        <p:spPr/>
        <p:txBody>
          <a:bodyPr/>
          <a:lstStyle/>
          <a:p>
            <a:r>
              <a:rPr lang="en-GB" dirty="0" smtClean="0"/>
              <a:t>The customer must have the option to view and change their details, due to the law of the data protection act.</a:t>
            </a:r>
          </a:p>
          <a:p>
            <a:r>
              <a:rPr lang="en-GB" dirty="0" smtClean="0"/>
              <a:t>The interface for it is cleanly laid out so  that you can do each part and select on the side which part is being filled out.</a:t>
            </a:r>
            <a:endParaRPr lang="en-GB" dirty="0"/>
          </a:p>
        </p:txBody>
      </p:sp>
    </p:spTree>
    <p:extLst>
      <p:ext uri="{BB962C8B-B14F-4D97-AF65-F5344CB8AC3E}">
        <p14:creationId xmlns:p14="http://schemas.microsoft.com/office/powerpoint/2010/main" val="377936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Profile page Screen.</a:t>
            </a:r>
            <a:br>
              <a:rPr lang="en-GB" dirty="0" smtClean="0"/>
            </a:br>
            <a:r>
              <a:rPr lang="en-GB" dirty="0" smtClean="0"/>
              <a:t>(Personal Details)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2128310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Profile page screen (</a:t>
            </a:r>
            <a:r>
              <a:rPr lang="en-GB" smtClean="0"/>
              <a:t>Vehicle details to add)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724916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472</Words>
  <Application>Microsoft Office PowerPoint</Application>
  <PresentationFormat>On-screen Show (4:3)</PresentationFormat>
  <Paragraphs>34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MMVT Motors Layout design Presentation. </vt:lpstr>
      <vt:lpstr>Main Page Ideas and layout</vt:lpstr>
      <vt:lpstr>PowerPoint Presentation</vt:lpstr>
      <vt:lpstr>PowerPoint Presentation</vt:lpstr>
      <vt:lpstr>Sign-up Page</vt:lpstr>
      <vt:lpstr>Sign-in page</vt:lpstr>
      <vt:lpstr>Profile Page.</vt:lpstr>
      <vt:lpstr>Profile page Screen. (Personal Details)</vt:lpstr>
      <vt:lpstr>Profile page screen (Vehicle details to add)</vt:lpstr>
      <vt:lpstr>Staff Pages </vt:lpstr>
      <vt:lpstr>PowerPoint Presentation</vt:lpstr>
      <vt:lpstr>PowerPoint Presentation</vt:lpstr>
      <vt:lpstr>Daily Calendar example. </vt:lpstr>
      <vt:lpstr>Weekly Calendar Example</vt:lpstr>
      <vt:lpstr>PowerPoint Presentation</vt:lpstr>
      <vt:lpstr>Vehicle Registration screen</vt:lpstr>
      <vt:lpstr>PowerPoint Presentation</vt:lpstr>
      <vt:lpstr>Request screen.</vt:lpstr>
      <vt:lpstr>Invoices </vt:lpstr>
      <vt:lpstr>Invoice screen</vt:lpstr>
      <vt:lpstr>Other statements.</vt:lpstr>
    </vt:vector>
  </TitlesOfParts>
  <Company>SoC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MMVT Motors Layout design Presentation.</dc:title>
  <dc:creator>admin</dc:creator>
  <cp:lastModifiedBy>admin</cp:lastModifiedBy>
  <cp:revision>6</cp:revision>
  <dcterms:created xsi:type="dcterms:W3CDTF">2012-02-27T14:13:47Z</dcterms:created>
  <dcterms:modified xsi:type="dcterms:W3CDTF">2012-02-27T15:13:28Z</dcterms:modified>
</cp:coreProperties>
</file>