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1" r:id="rId5"/>
    <p:sldId id="262" r:id="rId6"/>
    <p:sldId id="259" r:id="rId7"/>
    <p:sldId id="264" r:id="rId8"/>
    <p:sldId id="258" r:id="rId9"/>
    <p:sldId id="267" r:id="rId10"/>
    <p:sldId id="268" r:id="rId11"/>
    <p:sldId id="269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4365" autoAdjust="0"/>
  </p:normalViewPr>
  <p:slideViewPr>
    <p:cSldViewPr snapToGrid="0">
      <p:cViewPr varScale="1">
        <p:scale>
          <a:sx n="66" d="100"/>
          <a:sy n="66" d="100"/>
        </p:scale>
        <p:origin x="11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C3FB-6E3D-40F5-BAEF-D2FD796F05BA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FA486-7F31-46DC-AB39-73759EB5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Title</a:t>
            </a:r>
            <a:r>
              <a:rPr lang="en-US" baseline="0" dirty="0" smtClean="0"/>
              <a:t> Slide for about 15 seconds for intro w/ music.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4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2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6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conclude, I would like to thank you for taking the time to view my reflection video.  I would also like to thank all of my classmates and professors who have challenged me by setting high standards.  I feel that there are many people that I have met in this program that are going to make a big impact on the future of education and educational technology. 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would also like to thank my school district and especially my students for being considerate of my time and helping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wherever possible.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most importantly, my wife, I couldn’t have come this far without you.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3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Hello</a:t>
            </a:r>
            <a:r>
              <a:rPr lang="en-US" baseline="0" dirty="0" smtClean="0"/>
              <a:t>, My Name is Gilbert Apodaca, welcome to my Educational Technology Portfolio.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am a 7</a:t>
            </a:r>
            <a:r>
              <a:rPr lang="en-US" baseline="30000" dirty="0" smtClean="0"/>
              <a:t>th</a:t>
            </a:r>
            <a:r>
              <a:rPr lang="en-US" baseline="0" dirty="0" smtClean="0"/>
              <a:t> year educator in a small school district in Colorado.  I teach secondary math and science.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am also in my first year as a math coach for K-8</a:t>
            </a:r>
            <a:r>
              <a:rPr lang="en-US" baseline="30000" dirty="0" smtClean="0"/>
              <a:t>th</a:t>
            </a:r>
            <a:r>
              <a:rPr lang="en-US" baseline="0" dirty="0" smtClean="0"/>
              <a:t> grade teachers.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wife loves to travel and brings me along, which was</a:t>
            </a:r>
            <a:r>
              <a:rPr lang="en-US" baseline="0" dirty="0" smtClean="0"/>
              <a:t> a bit challenging with this program, but I made it work.  We currently have no children but are looking to get started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chose Boise State to continue my education because of the Educational Technology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firmly believe that, to be on the forefront of any profession, it is important to have a great understanding of the technology in the profession because technology drives innovation.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portion of the video, I am going to discuss my</a:t>
            </a:r>
            <a:r>
              <a:rPr lang="en-US" baseline="0" dirty="0" smtClean="0"/>
              <a:t> time in the MET program.  I will discuss a few of the important classes I have taken and focus closely on four artifacts that have had a major impact in my professional career.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began the program in the Fall of 2012 and intend to graduate in the Summer of 2014.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addition to completing</a:t>
            </a:r>
            <a:r>
              <a:rPr lang="en-US" baseline="0" dirty="0" smtClean="0"/>
              <a:t> the MET program, I am also planning on earning a certificate in Technology Integration.  I have not had nothing but good experiences in all of my classes and have recommended this program to many of my peers with an interest in the subject.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artifact that I am going to discuss is one that had a dramatic impact</a:t>
            </a:r>
            <a:r>
              <a:rPr lang="en-US" baseline="0" dirty="0" smtClean="0"/>
              <a:t> on teaching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486-7F31-46DC-AB39-73759EB51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Gilbert S. Apodaca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</a:p>
          <a:p>
            <a:r>
              <a:rPr lang="en-US" dirty="0" smtClean="0"/>
              <a:t>Educational Technology</a:t>
            </a:r>
          </a:p>
          <a:p>
            <a:r>
              <a:rPr lang="en-US" dirty="0" smtClean="0"/>
              <a:t>Boise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Instructional Design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for Educational Technologists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content-a.xx.fbcdn.net/hphotos-ash3/t1/547689_10101103598895953_687348891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6"/>
          <a:stretch/>
        </p:blipFill>
        <p:spPr bwMode="auto">
          <a:xfrm>
            <a:off x="1539434" y="354837"/>
            <a:ext cx="4861367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572" y="2363280"/>
            <a:ext cx="4109397" cy="206958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38666" y="722692"/>
            <a:ext cx="3287210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Thank you!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418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40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Boise State Poster and Logo</a:t>
            </a:r>
          </a:p>
          <a:p>
            <a:pPr lvl="2"/>
            <a:r>
              <a:rPr lang="en-US" dirty="0"/>
              <a:t>https://edtech.boisestate.edu/</a:t>
            </a:r>
            <a:endParaRPr lang="en-US" dirty="0" smtClean="0"/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Intro &amp; Exit Theme: Getting Closer NOW – </a:t>
            </a:r>
            <a:r>
              <a:rPr lang="en-US" dirty="0" err="1" smtClean="0"/>
              <a:t>CSoul</a:t>
            </a:r>
            <a:r>
              <a:rPr lang="en-US" dirty="0" smtClean="0"/>
              <a:t> (Attribution, </a:t>
            </a:r>
            <a:r>
              <a:rPr lang="en-US" dirty="0" err="1" smtClean="0"/>
              <a:t>Noncommerical</a:t>
            </a:r>
            <a:r>
              <a:rPr lang="en-US" dirty="0" smtClean="0"/>
              <a:t> 3.0)</a:t>
            </a:r>
          </a:p>
          <a:p>
            <a:pPr lvl="2"/>
            <a:r>
              <a:rPr lang="en-US" dirty="0"/>
              <a:t>http://ccmixter.org/files/CSoul/45235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Created using Microsoft </a:t>
            </a:r>
            <a:r>
              <a:rPr lang="en-US" dirty="0" err="1" smtClean="0"/>
              <a:t>Powerpoint</a:t>
            </a:r>
            <a:r>
              <a:rPr lang="en-US" dirty="0" smtClean="0"/>
              <a:t> and </a:t>
            </a:r>
            <a:r>
              <a:rPr lang="en-US" dirty="0" err="1" smtClean="0"/>
              <a:t>Camtasia</a:t>
            </a:r>
            <a:r>
              <a:rPr lang="en-US" dirty="0" smtClean="0"/>
              <a:t> Studio</a:t>
            </a:r>
          </a:p>
          <a:p>
            <a:r>
              <a:rPr lang="en-US" dirty="0" smtClean="0"/>
              <a:t>Most importantly, I have to thank my wife for tolerating all of the time and hard work that I put into this program.  I love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447003" cy="3541714"/>
          </a:xfrm>
        </p:spPr>
        <p:txBody>
          <a:bodyPr/>
          <a:lstStyle/>
          <a:p>
            <a:r>
              <a:rPr lang="en-US" dirty="0" smtClean="0"/>
              <a:t>Seven years teaching in a rural </a:t>
            </a:r>
            <a:r>
              <a:rPr lang="en-US" dirty="0"/>
              <a:t>s</a:t>
            </a:r>
            <a:r>
              <a:rPr lang="en-US" dirty="0" smtClean="0"/>
              <a:t>chool district</a:t>
            </a:r>
          </a:p>
          <a:p>
            <a:r>
              <a:rPr lang="en-US" dirty="0" smtClean="0"/>
              <a:t>Secondary Math &amp; Science</a:t>
            </a:r>
          </a:p>
          <a:p>
            <a:r>
              <a:rPr lang="en-US" dirty="0" smtClean="0"/>
              <a:t>Currently: </a:t>
            </a:r>
          </a:p>
          <a:p>
            <a:pPr lvl="1"/>
            <a:r>
              <a:rPr lang="en-US" dirty="0" smtClean="0"/>
              <a:t>Middle School Math (6</a:t>
            </a:r>
            <a:r>
              <a:rPr lang="en-US" baseline="30000" dirty="0" smtClean="0"/>
              <a:t>th</a:t>
            </a:r>
            <a:r>
              <a:rPr lang="en-US" dirty="0" smtClean="0"/>
              <a:t> , 7</a:t>
            </a:r>
            <a:r>
              <a:rPr lang="en-US" baseline="30000" dirty="0" smtClean="0"/>
              <a:t>th</a:t>
            </a:r>
            <a:r>
              <a:rPr lang="en-US" dirty="0" smtClean="0"/>
              <a:t>, &amp; 8</a:t>
            </a:r>
            <a:r>
              <a:rPr lang="en-US" baseline="30000" dirty="0" smtClean="0"/>
              <a:t>th</a:t>
            </a:r>
            <a:r>
              <a:rPr lang="en-US" dirty="0" smtClean="0"/>
              <a:t> Grade)</a:t>
            </a:r>
          </a:p>
          <a:p>
            <a:pPr lvl="1"/>
            <a:r>
              <a:rPr lang="en-US" dirty="0" smtClean="0"/>
              <a:t>K-8 Math Coach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content-a.xx.fbcdn.net/hphotos-frc1/t1/999834_10101103599000743_3629059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1" y="282575"/>
            <a:ext cx="914400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fbcdn-sphotos-c-a.akamaihd.net/hphotos-ak-ash3/t1/999989_10101103629973673_448358723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1" y="282575"/>
            <a:ext cx="9144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ontent-a.xx.fbcdn.net/hphotos-ash3/t1/547689_10101103598895953_687348891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1" y="282575"/>
            <a:ext cx="9144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Boise State – Educational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98" y="1947923"/>
            <a:ext cx="43910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&amp; Major Overview</a:t>
            </a:r>
          </a:p>
          <a:p>
            <a:r>
              <a:rPr lang="en-US" dirty="0" smtClean="0"/>
              <a:t>Important Artifacts</a:t>
            </a:r>
          </a:p>
          <a:p>
            <a:pPr lvl="1"/>
            <a:r>
              <a:rPr lang="en-US" dirty="0"/>
              <a:t>Project Based Learning</a:t>
            </a:r>
          </a:p>
          <a:p>
            <a:pPr lvl="1"/>
            <a:r>
              <a:rPr lang="en-US" dirty="0" smtClean="0"/>
              <a:t>Grant Writing</a:t>
            </a:r>
          </a:p>
          <a:p>
            <a:pPr lvl="1"/>
            <a:r>
              <a:rPr lang="en-US" dirty="0" smtClean="0"/>
              <a:t>Instructional Design</a:t>
            </a:r>
          </a:p>
          <a:p>
            <a:pPr lvl="1"/>
            <a:r>
              <a:rPr lang="en-US" dirty="0" smtClean="0"/>
              <a:t>Evaluation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 – Focus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Certificate Program – Technology Integration</a:t>
            </a:r>
          </a:p>
        </p:txBody>
      </p:sp>
    </p:spTree>
    <p:extLst>
      <p:ext uri="{BB962C8B-B14F-4D97-AF65-F5344CB8AC3E}">
        <p14:creationId xmlns:p14="http://schemas.microsoft.com/office/powerpoint/2010/main" val="10156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Supported Project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Based Learning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Grant Writing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Grant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2267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3185</TotalTime>
  <Words>584</Words>
  <Application>Microsoft Office PowerPoint</Application>
  <PresentationFormat>Widescreen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Gilbert S. Apodaca</vt:lpstr>
      <vt:lpstr>About Me</vt:lpstr>
      <vt:lpstr>PowerPoint Presentation</vt:lpstr>
      <vt:lpstr>Boise State – Educational Technology</vt:lpstr>
      <vt:lpstr>Reflection</vt:lpstr>
      <vt:lpstr>Reflection</vt:lpstr>
      <vt:lpstr>Class overview – Focus of Study</vt:lpstr>
      <vt:lpstr>Technology Supported Project Based Learning</vt:lpstr>
      <vt:lpstr>Technical and Grant Writing </vt:lpstr>
      <vt:lpstr>Instructional Design</vt:lpstr>
      <vt:lpstr>Evaluation for Educational Technologists</vt:lpstr>
      <vt:lpstr>PowerPoint Presentation</vt:lpstr>
      <vt:lpstr>Thank you!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Gilbert S. Apodaca</dc:title>
  <dc:creator>Gilbert S. Apodaca</dc:creator>
  <cp:lastModifiedBy>Gilbert S. Apodaca</cp:lastModifiedBy>
  <cp:revision>20</cp:revision>
  <dcterms:created xsi:type="dcterms:W3CDTF">2014-03-02T00:41:52Z</dcterms:created>
  <dcterms:modified xsi:type="dcterms:W3CDTF">2014-04-04T21:15:43Z</dcterms:modified>
</cp:coreProperties>
</file>