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9" r:id="rId16"/>
    <p:sldId id="272" r:id="rId17"/>
    <p:sldId id="273" r:id="rId18"/>
    <p:sldId id="270" r:id="rId19"/>
    <p:sldId id="271" r:id="rId20"/>
    <p:sldId id="274" r:id="rId21"/>
    <p:sldId id="275" r:id="rId22"/>
    <p:sldId id="276" r:id="rId23"/>
    <p:sldId id="277" r:id="rId24"/>
    <p:sldId id="280" r:id="rId25"/>
    <p:sldId id="281" r:id="rId26"/>
    <p:sldId id="282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E63C-5C5D-3F47-A7A5-3FCB689A7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F0DFA-EBF3-C845-80A6-B3E62D589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E18E-4028-0148-B0BA-36A05BD8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3278-5EB8-734D-8307-55539DCD94D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5DD29-CF71-6D46-83E4-866D81DD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0A5D8-11BB-0449-A810-8AC0A830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D880-E7F4-CD4D-97F8-811A4E9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1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1F1C-B931-4D4E-9E98-C1C998B5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216F8-DC27-CE4C-BC6E-440FC5827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5C9C5-B216-E94D-985F-B060CECA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3278-5EB8-734D-8307-55539DCD94D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0E150-EA4F-A242-A669-19E49730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9AFC-4710-FA46-AD7A-7806E6BE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D880-E7F4-CD4D-97F8-811A4E9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BB3ED-3D38-F145-A926-AF4C316AB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692AE-ACE8-5F41-89D9-89EE77B16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E40E-F02A-E842-B1D7-19006711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3278-5EB8-734D-8307-55539DCD94D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639AA-51C4-3942-8299-ABAF16F3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5B240-F3B9-5A4E-BBE7-5681110A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D880-E7F4-CD4D-97F8-811A4E9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7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C761-4F7D-704D-90C6-0133ED8D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2F45-BE51-BB43-9FD8-44E0F1D1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D3830-AE01-9D4F-B03C-B99B76FF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3278-5EB8-734D-8307-55539DCD94D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6A91-7278-674A-80E3-231B2D40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F2E4F-0136-2043-864B-5D860F2E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D880-E7F4-CD4D-97F8-811A4E9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8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8C95-E727-724F-905D-C1520B97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8E3AB-D939-DC4A-8D15-B186A771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5DB6-D94B-5246-BA5B-1C8DCFBE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3278-5EB8-734D-8307-55539DCD94D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6C8AD-E918-8B46-BC1C-3E740147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DE968-1423-7E43-A477-7B5FA26F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D880-E7F4-CD4D-97F8-811A4E9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4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0B4B-0895-D242-A871-552F0309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2CE9-D01A-FF4E-9945-E0AE0C1FB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96A19-8BB4-834E-A585-5BD70A0D0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CDE05-2BFB-8045-8486-0FD46075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3278-5EB8-734D-8307-55539DCD94D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06A60-94D2-5E42-B68B-2EF95F45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FF38F-5977-064A-AC46-79CBB62D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D880-E7F4-CD4D-97F8-811A4E9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9EDB-5267-F14F-965D-94F6BDF5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F227B-FC12-3D45-9875-6EB7965EF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362CD-AB22-214D-9E68-E755B6E9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06B45-4F31-E54B-9265-1A622E2B7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1ABF0-7E03-1242-AE32-12566C8A2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184E1-2BF3-6942-AA58-E695359E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3278-5EB8-734D-8307-55539DCD94D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725B2-4AD9-0D43-96C9-96E3A65F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FF99F-9D30-B146-9602-B30E2D27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D880-E7F4-CD4D-97F8-811A4E9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5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A224-4CD2-CE4E-95B1-A0A730EA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9ACFD-5F94-7D44-BD23-52D76678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3278-5EB8-734D-8307-55539DCD94D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44694-E91B-9144-82A0-AE4BAE60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02347-60B4-BD4A-92FE-107325E9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D880-E7F4-CD4D-97F8-811A4E9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7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C68CC-B56B-3546-BD35-4681B04F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3278-5EB8-734D-8307-55539DCD94D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6B9CC-2A22-3440-B152-ADC6C341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F1D78-06DA-3D43-ABC0-695C50E3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D880-E7F4-CD4D-97F8-811A4E9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3722-089E-BB4E-8741-FD177104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06915-C880-B243-9150-63F67604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B1FDF-EC9C-4D41-A969-E6CFE488A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053C1-CD1C-0D4F-94A0-823C7721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3278-5EB8-734D-8307-55539DCD94D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B155D-1C10-E341-8417-010472F6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567FA-16A7-BD43-A4E4-DC60A789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D880-E7F4-CD4D-97F8-811A4E9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1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8246-CC56-7F48-9A8C-98DA72BA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EDD56-8150-EE40-A575-F3B17961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E6B2F-7883-3F4F-AB78-F0678E1BF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6E26B-708D-E14A-BE8D-285181D5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3278-5EB8-734D-8307-55539DCD94D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5A39F-7BF3-6845-80F2-3DCE6381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3EC63-544A-B24F-8343-36AA4DC6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D880-E7F4-CD4D-97F8-811A4E9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0BBFD-B930-E543-AD1C-D43F7FBA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E6664-086F-8644-8D3D-9F313667B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FE85A-4A41-D741-AAF1-A6F84243C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A3278-5EB8-734D-8307-55539DCD94D5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7EB93-0EB1-6243-AB7D-0E14726C9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F97DE-5FA9-FF4B-8A4A-473395637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D880-E7F4-CD4D-97F8-811A4E95C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EA60-1355-134C-B50A-B5781BA2C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3143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b="1" dirty="0" err="1"/>
              <a:t>Controlla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416159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Widgets</a:t>
            </a:r>
            <a:br>
              <a:rPr lang="en-US" sz="11500" dirty="0"/>
            </a:br>
            <a:r>
              <a:rPr lang="en-US" sz="4800" i="1" dirty="0"/>
              <a:t>How to create one</a:t>
            </a:r>
            <a:endParaRPr lang="en-US" sz="11500" i="1" dirty="0"/>
          </a:p>
        </p:txBody>
      </p:sp>
    </p:spTree>
    <p:extLst>
      <p:ext uri="{BB962C8B-B14F-4D97-AF65-F5344CB8AC3E}">
        <p14:creationId xmlns:p14="http://schemas.microsoft.com/office/powerpoint/2010/main" val="57515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Variables &amp; Types</a:t>
            </a:r>
          </a:p>
        </p:txBody>
      </p:sp>
    </p:spTree>
    <p:extLst>
      <p:ext uri="{BB962C8B-B14F-4D97-AF65-F5344CB8AC3E}">
        <p14:creationId xmlns:p14="http://schemas.microsoft.com/office/powerpoint/2010/main" val="169150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 err="1"/>
              <a:t>initState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65285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Using widgets in our view</a:t>
            </a:r>
          </a:p>
        </p:txBody>
      </p:sp>
    </p:spTree>
    <p:extLst>
      <p:ext uri="{BB962C8B-B14F-4D97-AF65-F5344CB8AC3E}">
        <p14:creationId xmlns:p14="http://schemas.microsoft.com/office/powerpoint/2010/main" val="347786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Type of Buttons</a:t>
            </a:r>
          </a:p>
        </p:txBody>
      </p:sp>
    </p:spTree>
    <p:extLst>
      <p:ext uri="{BB962C8B-B14F-4D97-AF65-F5344CB8AC3E}">
        <p14:creationId xmlns:p14="http://schemas.microsoft.com/office/powerpoint/2010/main" val="413960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Icons</a:t>
            </a:r>
          </a:p>
        </p:txBody>
      </p:sp>
    </p:spTree>
    <p:extLst>
      <p:ext uri="{BB962C8B-B14F-4D97-AF65-F5344CB8AC3E}">
        <p14:creationId xmlns:p14="http://schemas.microsoft.com/office/powerpoint/2010/main" val="2867212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Custom cart widget</a:t>
            </a:r>
          </a:p>
        </p:txBody>
      </p:sp>
    </p:spTree>
    <p:extLst>
      <p:ext uri="{BB962C8B-B14F-4D97-AF65-F5344CB8AC3E}">
        <p14:creationId xmlns:p14="http://schemas.microsoft.com/office/powerpoint/2010/main" val="3544449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Pass data to child widgets</a:t>
            </a:r>
          </a:p>
        </p:txBody>
      </p:sp>
    </p:spTree>
    <p:extLst>
      <p:ext uri="{BB962C8B-B14F-4D97-AF65-F5344CB8AC3E}">
        <p14:creationId xmlns:p14="http://schemas.microsoft.com/office/powerpoint/2010/main" val="1198031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Display our list</a:t>
            </a:r>
          </a:p>
        </p:txBody>
      </p:sp>
    </p:spTree>
    <p:extLst>
      <p:ext uri="{BB962C8B-B14F-4D97-AF65-F5344CB8AC3E}">
        <p14:creationId xmlns:p14="http://schemas.microsoft.com/office/powerpoint/2010/main" val="1452526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Custom List Item Widget</a:t>
            </a:r>
          </a:p>
        </p:txBody>
      </p:sp>
    </p:spTree>
    <p:extLst>
      <p:ext uri="{BB962C8B-B14F-4D97-AF65-F5344CB8AC3E}">
        <p14:creationId xmlns:p14="http://schemas.microsoft.com/office/powerpoint/2010/main" val="313846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62B9-CCB5-EE4D-BFED-0E3CE540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53"/>
          </a:xfrm>
        </p:spPr>
        <p:txBody>
          <a:bodyPr>
            <a:normAutofit/>
          </a:bodyPr>
          <a:lstStyle/>
          <a:p>
            <a:pPr algn="ctr"/>
            <a:r>
              <a:rPr lang="en-US" sz="11500" dirty="0" err="1"/>
              <a:t>Qué</a:t>
            </a:r>
            <a:r>
              <a:rPr lang="en-US" sz="11500" dirty="0"/>
              <a:t> es flutter?</a:t>
            </a:r>
          </a:p>
        </p:txBody>
      </p:sp>
    </p:spTree>
    <p:extLst>
      <p:ext uri="{BB962C8B-B14F-4D97-AF65-F5344CB8AC3E}">
        <p14:creationId xmlns:p14="http://schemas.microsoft.com/office/powerpoint/2010/main" val="3865351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Hero animation &amp; images</a:t>
            </a:r>
          </a:p>
        </p:txBody>
      </p:sp>
    </p:spTree>
    <p:extLst>
      <p:ext uri="{BB962C8B-B14F-4D97-AF65-F5344CB8AC3E}">
        <p14:creationId xmlns:p14="http://schemas.microsoft.com/office/powerpoint/2010/main" val="1877905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Pass data from child to parent</a:t>
            </a:r>
          </a:p>
        </p:txBody>
      </p:sp>
    </p:spTree>
    <p:extLst>
      <p:ext uri="{BB962C8B-B14F-4D97-AF65-F5344CB8AC3E}">
        <p14:creationId xmlns:p14="http://schemas.microsoft.com/office/powerpoint/2010/main" val="4148148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New view for food detail</a:t>
            </a:r>
          </a:p>
        </p:txBody>
      </p:sp>
    </p:spTree>
    <p:extLst>
      <p:ext uri="{BB962C8B-B14F-4D97-AF65-F5344CB8AC3E}">
        <p14:creationId xmlns:p14="http://schemas.microsoft.com/office/powerpoint/2010/main" val="2652752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How to </a:t>
            </a:r>
            <a:r>
              <a:rPr lang="en-US" sz="11500" dirty="0" err="1"/>
              <a:t>concat</a:t>
            </a:r>
            <a:r>
              <a:rPr lang="en-US" sz="11500" dirty="0"/>
              <a:t> 2 strings</a:t>
            </a:r>
          </a:p>
        </p:txBody>
      </p:sp>
    </p:spTree>
    <p:extLst>
      <p:ext uri="{BB962C8B-B14F-4D97-AF65-F5344CB8AC3E}">
        <p14:creationId xmlns:p14="http://schemas.microsoft.com/office/powerpoint/2010/main" val="3407644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Navigator Routes</a:t>
            </a:r>
            <a:br>
              <a:rPr lang="en-US" sz="11500" dirty="0"/>
            </a:br>
            <a:r>
              <a:rPr lang="en-US" sz="11500" dirty="0"/>
              <a:t>&amp; Context</a:t>
            </a:r>
          </a:p>
        </p:txBody>
      </p:sp>
    </p:spTree>
    <p:extLst>
      <p:ext uri="{BB962C8B-B14F-4D97-AF65-F5344CB8AC3E}">
        <p14:creationId xmlns:p14="http://schemas.microsoft.com/office/powerpoint/2010/main" val="254852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Modify State</a:t>
            </a:r>
            <a:br>
              <a:rPr lang="en-US" sz="11500" dirty="0"/>
            </a:br>
            <a:r>
              <a:rPr lang="en-US" sz="4800" dirty="0"/>
              <a:t>Go back to and add “add and remove” methods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68273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Cart List</a:t>
            </a:r>
          </a:p>
        </p:txBody>
      </p:sp>
    </p:spTree>
    <p:extLst>
      <p:ext uri="{BB962C8B-B14F-4D97-AF65-F5344CB8AC3E}">
        <p14:creationId xmlns:p14="http://schemas.microsoft.com/office/powerpoint/2010/main" val="687060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 err="1"/>
              <a:t>setState</a:t>
            </a:r>
            <a:r>
              <a:rPr lang="en-US" sz="11500" dirty="0"/>
              <a:t> limits</a:t>
            </a:r>
            <a:br>
              <a:rPr lang="en-US" sz="11500" dirty="0"/>
            </a:br>
            <a:r>
              <a:rPr lang="en-US" sz="4800" dirty="0"/>
              <a:t>Clone cart list to handle locally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86939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Delete foods</a:t>
            </a:r>
            <a:br>
              <a:rPr lang="en-US" sz="11500" dirty="0"/>
            </a:br>
            <a:r>
              <a:rPr lang="en-US" sz="4800" dirty="0"/>
              <a:t>Modify food card widget (</a:t>
            </a:r>
            <a:r>
              <a:rPr lang="en-US" sz="4800" dirty="0" err="1"/>
              <a:t>Dismissable</a:t>
            </a:r>
            <a:r>
              <a:rPr lang="en-US" sz="4800" dirty="0"/>
              <a:t>)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630359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Add route to cart</a:t>
            </a:r>
          </a:p>
        </p:txBody>
      </p:sp>
    </p:spTree>
    <p:extLst>
      <p:ext uri="{BB962C8B-B14F-4D97-AF65-F5344CB8AC3E}">
        <p14:creationId xmlns:p14="http://schemas.microsoft.com/office/powerpoint/2010/main" val="139299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62B9-CCB5-EE4D-BFED-0E3CE540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53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Git Repo</a:t>
            </a:r>
            <a:br>
              <a:rPr lang="en-US" sz="2400" dirty="0"/>
            </a:br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apodacaduron</a:t>
            </a:r>
            <a:r>
              <a:rPr lang="en-US" sz="2400" dirty="0"/>
              <a:t>/</a:t>
            </a:r>
            <a:r>
              <a:rPr lang="en-US" sz="2400" dirty="0" err="1"/>
              <a:t>flutter_basic_shopping_cart_course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005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1B94-8BF0-594B-B83E-F8CA7117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3042"/>
          </a:xfrm>
        </p:spPr>
        <p:txBody>
          <a:bodyPr>
            <a:normAutofit/>
          </a:bodyPr>
          <a:lstStyle/>
          <a:p>
            <a:pPr algn="ctr"/>
            <a:r>
              <a:rPr lang="en-US" sz="11500" dirty="0" err="1"/>
              <a:t>Porqué</a:t>
            </a:r>
            <a:r>
              <a:rPr lang="en-US" sz="11500" dirty="0"/>
              <a:t> </a:t>
            </a:r>
            <a:r>
              <a:rPr lang="en-US" sz="11500" dirty="0" err="1"/>
              <a:t>DartPad</a:t>
            </a:r>
            <a:r>
              <a:rPr lang="en-US" sz="11500" dirty="0"/>
              <a:t>?</a:t>
            </a:r>
            <a:br>
              <a:rPr lang="en-US" sz="11500" dirty="0"/>
            </a:br>
            <a:r>
              <a:rPr lang="en-US" sz="8800" dirty="0"/>
              <a:t>https://</a:t>
            </a:r>
            <a:r>
              <a:rPr lang="en-US" sz="8800" dirty="0" err="1"/>
              <a:t>dartpad.dev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28534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Init Project</a:t>
            </a:r>
          </a:p>
        </p:txBody>
      </p:sp>
    </p:spTree>
    <p:extLst>
      <p:ext uri="{BB962C8B-B14F-4D97-AF65-F5344CB8AC3E}">
        <p14:creationId xmlns:p14="http://schemas.microsoft.com/office/powerpoint/2010/main" val="121460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Json Data</a:t>
            </a:r>
          </a:p>
        </p:txBody>
      </p:sp>
    </p:spTree>
    <p:extLst>
      <p:ext uri="{BB962C8B-B14F-4D97-AF65-F5344CB8AC3E}">
        <p14:creationId xmlns:p14="http://schemas.microsoft.com/office/powerpoint/2010/main" val="18438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31448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Serialization</a:t>
            </a:r>
          </a:p>
        </p:txBody>
      </p:sp>
    </p:spTree>
    <p:extLst>
      <p:ext uri="{BB962C8B-B14F-4D97-AF65-F5344CB8AC3E}">
        <p14:creationId xmlns:p14="http://schemas.microsoft.com/office/powerpoint/2010/main" val="26306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D4E-013A-4A42-BF9D-FB0385B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671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Type of Widgets</a:t>
            </a:r>
            <a:br>
              <a:rPr lang="en-US" sz="11500" dirty="0"/>
            </a:br>
            <a:r>
              <a:rPr lang="en-US" sz="4800" i="1" dirty="0"/>
              <a:t>Stateless &amp; Stateful</a:t>
            </a:r>
            <a:endParaRPr lang="en-US" sz="11500" i="1" dirty="0"/>
          </a:p>
        </p:txBody>
      </p:sp>
    </p:spTree>
    <p:extLst>
      <p:ext uri="{BB962C8B-B14F-4D97-AF65-F5344CB8AC3E}">
        <p14:creationId xmlns:p14="http://schemas.microsoft.com/office/powerpoint/2010/main" val="137944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82</Words>
  <Application>Microsoft Macintosh PowerPoint</Application>
  <PresentationFormat>Widescreen</PresentationFormat>
  <Paragraphs>29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Controlla</vt:lpstr>
      <vt:lpstr>Qué es flutter?</vt:lpstr>
      <vt:lpstr>Git Repo https://github.com/apodacaduron/flutter_basic_shopping_cart_course</vt:lpstr>
      <vt:lpstr>Porqué DartPad? https://dartpad.dev</vt:lpstr>
      <vt:lpstr>Init Project</vt:lpstr>
      <vt:lpstr>Json Data</vt:lpstr>
      <vt:lpstr>Models</vt:lpstr>
      <vt:lpstr>Serialization</vt:lpstr>
      <vt:lpstr>Type of Widgets Stateless &amp; Stateful</vt:lpstr>
      <vt:lpstr>Widgets How to create one</vt:lpstr>
      <vt:lpstr>Variables &amp; Types</vt:lpstr>
      <vt:lpstr>initState</vt:lpstr>
      <vt:lpstr>Using widgets in our view</vt:lpstr>
      <vt:lpstr>Type of Buttons</vt:lpstr>
      <vt:lpstr>Icons</vt:lpstr>
      <vt:lpstr>Custom cart widget</vt:lpstr>
      <vt:lpstr>Pass data to child widgets</vt:lpstr>
      <vt:lpstr>Display our list</vt:lpstr>
      <vt:lpstr>Custom List Item Widget</vt:lpstr>
      <vt:lpstr>Hero animation &amp; images</vt:lpstr>
      <vt:lpstr>Pass data from child to parent</vt:lpstr>
      <vt:lpstr>New view for food detail</vt:lpstr>
      <vt:lpstr>How to concat 2 strings</vt:lpstr>
      <vt:lpstr>Navigator Routes &amp; Context</vt:lpstr>
      <vt:lpstr>Modify State Go back to and add “add and remove” methods</vt:lpstr>
      <vt:lpstr>Cart List</vt:lpstr>
      <vt:lpstr>setState limits Clone cart list to handle locally</vt:lpstr>
      <vt:lpstr>Delete foods Modify food card widget (Dismissable)</vt:lpstr>
      <vt:lpstr>Add route to cart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Controlla</dc:title>
  <dc:creator>Microsoft Office User</dc:creator>
  <cp:lastModifiedBy>Microsoft Office User</cp:lastModifiedBy>
  <cp:revision>8</cp:revision>
  <dcterms:created xsi:type="dcterms:W3CDTF">2021-04-22T01:47:38Z</dcterms:created>
  <dcterms:modified xsi:type="dcterms:W3CDTF">2021-04-22T02:55:38Z</dcterms:modified>
</cp:coreProperties>
</file>