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6" r:id="rId9"/>
    <p:sldId id="264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59"/>
    <a:srgbClr val="F68634"/>
    <a:srgbClr val="F58634"/>
    <a:srgbClr val="03A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A60EB-2203-4EAB-87E8-D3640A06185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691A737-6DD2-4ECD-9ABF-68DE7510AACC}" type="pres">
      <dgm:prSet presAssocID="{647A60EB-2203-4EAB-87E8-D3640A061854}" presName="linear" presStyleCnt="0">
        <dgm:presLayoutVars>
          <dgm:dir/>
          <dgm:resizeHandles val="exact"/>
        </dgm:presLayoutVars>
      </dgm:prSet>
      <dgm:spPr/>
    </dgm:pt>
  </dgm:ptLst>
  <dgm:cxnLst>
    <dgm:cxn modelId="{72FA518A-DAA2-407E-BE44-3C290DE3C6A4}" type="presOf" srcId="{647A60EB-2203-4EAB-87E8-D3640A061854}" destId="{4691A737-6DD2-4ECD-9ABF-68DE7510AACC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9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7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0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1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ma imagem contendo pessoa, interior, parede, teto&#10;&#10;Descrição gerada com muito alta confiança">
            <a:extLst>
              <a:ext uri="{FF2B5EF4-FFF2-40B4-BE49-F238E27FC236}">
                <a16:creationId xmlns:a16="http://schemas.microsoft.com/office/drawing/2014/main" id="{1F412F00-B238-4FE5-99C5-FAF858099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9" t="3448" r="59406" b="66158"/>
          <a:stretch/>
        </p:blipFill>
        <p:spPr>
          <a:xfrm>
            <a:off x="3450842" y="4318390"/>
            <a:ext cx="1710064" cy="177299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6" descr="Uma imagem contendo pessoa, interior, parede, homem&#10;&#10;Descrição gerada com muito alta confiança">
            <a:extLst>
              <a:ext uri="{FF2B5EF4-FFF2-40B4-BE49-F238E27FC236}">
                <a16:creationId xmlns:a16="http://schemas.microsoft.com/office/drawing/2014/main" id="{8B629469-47B9-4E71-A655-532197D4C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7" t="15435" r="634" b="42324"/>
          <a:stretch/>
        </p:blipFill>
        <p:spPr>
          <a:xfrm>
            <a:off x="7177079" y="4270973"/>
            <a:ext cx="1710064" cy="176393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8" descr="Uma imagem contendo pessoa, interior, parede, homem&#10;&#10;Descrição gerada com muito alta confiança">
            <a:extLst>
              <a:ext uri="{FF2B5EF4-FFF2-40B4-BE49-F238E27FC236}">
                <a16:creationId xmlns:a16="http://schemas.microsoft.com/office/drawing/2014/main" id="{D393EA6C-29AB-464E-830E-43731691C9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7" t="15027" r="22449" b="55247"/>
          <a:stretch/>
        </p:blipFill>
        <p:spPr>
          <a:xfrm>
            <a:off x="554967" y="4465983"/>
            <a:ext cx="1609598" cy="1633348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90520-5AF6-4E0D-A503-0909B67F2298}"/>
              </a:ext>
            </a:extLst>
          </p:cNvPr>
          <p:cNvSpPr txBox="1"/>
          <p:nvPr/>
        </p:nvSpPr>
        <p:spPr>
          <a:xfrm>
            <a:off x="7310527" y="60884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/>
                <a:cs typeface="Times"/>
              </a:rPr>
              <a:t>Rodrigo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31B2E-D1B3-464D-B177-2237B114F398}"/>
              </a:ext>
            </a:extLst>
          </p:cNvPr>
          <p:cNvSpPr txBox="1"/>
          <p:nvPr/>
        </p:nvSpPr>
        <p:spPr>
          <a:xfrm>
            <a:off x="3789306" y="615764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  <a:latin typeface="Arial Black"/>
                <a:cs typeface="Calibri"/>
              </a:rPr>
              <a:t>João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6393-18E6-4EDA-8ABC-51A64D5B6BAE}"/>
              </a:ext>
            </a:extLst>
          </p:cNvPr>
          <p:cNvSpPr txBox="1"/>
          <p:nvPr/>
        </p:nvSpPr>
        <p:spPr>
          <a:xfrm>
            <a:off x="707642" y="609933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 err="1">
                <a:solidFill>
                  <a:schemeClr val="bg1"/>
                </a:solidFill>
                <a:latin typeface="Arial Black"/>
                <a:cs typeface="Calibri"/>
              </a:rPr>
              <a:t>Myllena</a:t>
            </a:r>
            <a:endParaRPr lang="pt-BR" sz="2400" dirty="0">
              <a:solidFill>
                <a:schemeClr val="bg1"/>
              </a:solidFill>
              <a:latin typeface="Arial Black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1CBF1-8851-47F6-89FD-12028347E3E6}"/>
              </a:ext>
            </a:extLst>
          </p:cNvPr>
          <p:cNvSpPr txBox="1"/>
          <p:nvPr/>
        </p:nvSpPr>
        <p:spPr>
          <a:xfrm>
            <a:off x="10092251" y="599514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chemeClr val="bg1"/>
                </a:solidFill>
                <a:latin typeface="Arial Black"/>
                <a:cs typeface="Calibri"/>
              </a:rPr>
              <a:t>Wesley</a:t>
            </a:r>
          </a:p>
        </p:txBody>
      </p:sp>
      <p:pic>
        <p:nvPicPr>
          <p:cNvPr id="10" name="Picture 10" descr="Uma imagem contendo pessoa, interior, parede, homem&#10;&#10;Descrição gerada com muito alta confiança">
            <a:extLst>
              <a:ext uri="{FF2B5EF4-FFF2-40B4-BE49-F238E27FC236}">
                <a16:creationId xmlns:a16="http://schemas.microsoft.com/office/drawing/2014/main" id="{87B0AFD1-3973-449E-93C1-56D25A3F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02" t="8788" r="40943" b="64268"/>
          <a:stretch/>
        </p:blipFill>
        <p:spPr>
          <a:xfrm>
            <a:off x="9939131" y="4165897"/>
            <a:ext cx="1697902" cy="1778617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D0115A-FF3A-4A1B-BACD-D66B70734644}"/>
              </a:ext>
            </a:extLst>
          </p:cNvPr>
          <p:cNvSpPr/>
          <p:nvPr/>
        </p:nvSpPr>
        <p:spPr>
          <a:xfrm>
            <a:off x="2464904" y="2398643"/>
            <a:ext cx="7076661" cy="1832574"/>
          </a:xfrm>
          <a:prstGeom prst="rect">
            <a:avLst/>
          </a:prstGeom>
          <a:solidFill>
            <a:srgbClr val="00A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CEC878-5C1C-4F9F-8614-C7BAC027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208" y="1515982"/>
            <a:ext cx="8079278" cy="17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2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D1D35-1D92-4AE6-9DF6-0311B81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B7E08-8728-425E-9F16-E5F97014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58C7AB-EC4F-4AC0-B0A6-A39C0039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7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4E9A92-3169-49E5-A20D-84E7A12CA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324"/>
            <a:ext cx="7790803" cy="6723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701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5BC34D-3469-46C9-AD83-3F488CD1BDF4}"/>
              </a:ext>
            </a:extLst>
          </p:cNvPr>
          <p:cNvSpPr txBox="1"/>
          <p:nvPr/>
        </p:nvSpPr>
        <p:spPr>
          <a:xfrm>
            <a:off x="2661851" y="4226832"/>
            <a:ext cx="6611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</a:rPr>
              <a:t>O   S E N T I D O   É   V O C Ê</a:t>
            </a:r>
          </a:p>
        </p:txBody>
      </p:sp>
    </p:spTree>
    <p:extLst>
      <p:ext uri="{BB962C8B-B14F-4D97-AF65-F5344CB8AC3E}">
        <p14:creationId xmlns:p14="http://schemas.microsoft.com/office/powerpoint/2010/main" val="416040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2916" y="912584"/>
            <a:ext cx="8639032" cy="1325563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945156" y="5801857"/>
            <a:ext cx="6409141" cy="3651784"/>
          </a:xfrm>
        </p:spPr>
        <p:txBody>
          <a:bodyPr>
            <a:normAutofit/>
          </a:bodyPr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  <p:pic>
        <p:nvPicPr>
          <p:cNvPr id="1030" name="Picture 6" descr="Image result for cris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6" b="5264"/>
          <a:stretch/>
        </p:blipFill>
        <p:spPr bwMode="auto">
          <a:xfrm>
            <a:off x="0" y="1009972"/>
            <a:ext cx="8299938" cy="584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9F1CF576-BF4C-4458-AF13-326F1B96DED4}"/>
              </a:ext>
            </a:extLst>
          </p:cNvPr>
          <p:cNvSpPr/>
          <p:nvPr/>
        </p:nvSpPr>
        <p:spPr>
          <a:xfrm rot="10800000">
            <a:off x="5574323" y="-1"/>
            <a:ext cx="2725614" cy="6858000"/>
          </a:xfrm>
          <a:prstGeom prst="triangle">
            <a:avLst>
              <a:gd name="adj" fmla="val 0"/>
            </a:avLst>
          </a:prstGeom>
          <a:solidFill>
            <a:srgbClr val="03A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66AF389-7642-49A9-BFC8-2E6941AB1AF4}"/>
              </a:ext>
            </a:extLst>
          </p:cNvPr>
          <p:cNvSpPr txBox="1">
            <a:spLocks/>
          </p:cNvSpPr>
          <p:nvPr/>
        </p:nvSpPr>
        <p:spPr>
          <a:xfrm>
            <a:off x="6827338" y="1895061"/>
            <a:ext cx="5186288" cy="1709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OPORTUNIDADES</a:t>
            </a:r>
          </a:p>
        </p:txBody>
      </p:sp>
    </p:spTree>
    <p:extLst>
      <p:ext uri="{BB962C8B-B14F-4D97-AF65-F5344CB8AC3E}">
        <p14:creationId xmlns:p14="http://schemas.microsoft.com/office/powerpoint/2010/main" val="122657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tud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99"/>
            <a:ext cx="8918205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5CBC278D-4143-4720-8BFC-53902DBAACCB}"/>
              </a:ext>
            </a:extLst>
          </p:cNvPr>
          <p:cNvSpPr/>
          <p:nvPr/>
        </p:nvSpPr>
        <p:spPr>
          <a:xfrm rot="10800000">
            <a:off x="6354548" y="-1"/>
            <a:ext cx="2576909" cy="6858000"/>
          </a:xfrm>
          <a:prstGeom prst="triangle">
            <a:avLst>
              <a:gd name="adj" fmla="val 0"/>
            </a:avLst>
          </a:prstGeom>
          <a:solidFill>
            <a:srgbClr val="03A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2175" y="1895061"/>
            <a:ext cx="4661773" cy="170953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NÓS GANHAMOS</a:t>
            </a:r>
          </a:p>
        </p:txBody>
      </p:sp>
    </p:spTree>
    <p:extLst>
      <p:ext uri="{BB962C8B-B14F-4D97-AF65-F5344CB8AC3E}">
        <p14:creationId xmlns:p14="http://schemas.microsoft.com/office/powerpoint/2010/main" val="298435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05A1962-8821-431C-8904-467805B54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2323"/>
            <a:ext cx="8780770" cy="5855677"/>
          </a:xfr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21E0EEFF-3877-45EE-B908-9623F001B09A}"/>
              </a:ext>
            </a:extLst>
          </p:cNvPr>
          <p:cNvSpPr/>
          <p:nvPr/>
        </p:nvSpPr>
        <p:spPr>
          <a:xfrm rot="10800000">
            <a:off x="6387548" y="0"/>
            <a:ext cx="2393222" cy="6858000"/>
          </a:xfrm>
          <a:prstGeom prst="triangle">
            <a:avLst>
              <a:gd name="adj" fmla="val 0"/>
            </a:avLst>
          </a:prstGeom>
          <a:solidFill>
            <a:srgbClr val="03A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C228932-DBA9-4536-B4A6-2E1770181E1A}"/>
              </a:ext>
            </a:extLst>
          </p:cNvPr>
          <p:cNvSpPr txBox="1">
            <a:spLocks/>
          </p:cNvSpPr>
          <p:nvPr/>
        </p:nvSpPr>
        <p:spPr>
          <a:xfrm>
            <a:off x="7772400" y="2071468"/>
            <a:ext cx="4248443" cy="1716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000" b="1" dirty="0">
                <a:solidFill>
                  <a:schemeClr val="bg1"/>
                </a:solidFill>
                <a:latin typeface="Arial Black" panose="020B0A04020102020204" pitchFamily="34" charset="0"/>
              </a:rPr>
              <a:t>VOCÊS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rial Black" panose="020B0A04020102020204" pitchFamily="34" charset="0"/>
              </a:rPr>
              <a:t>GANHAM</a:t>
            </a:r>
          </a:p>
        </p:txBody>
      </p:sp>
    </p:spTree>
    <p:extLst>
      <p:ext uri="{BB962C8B-B14F-4D97-AF65-F5344CB8AC3E}">
        <p14:creationId xmlns:p14="http://schemas.microsoft.com/office/powerpoint/2010/main" val="7512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CDB0864-8208-4E79-B867-70855D021A86}"/>
              </a:ext>
            </a:extLst>
          </p:cNvPr>
          <p:cNvSpPr/>
          <p:nvPr/>
        </p:nvSpPr>
        <p:spPr>
          <a:xfrm>
            <a:off x="0" y="0"/>
            <a:ext cx="5556738" cy="6858000"/>
          </a:xfrm>
          <a:custGeom>
            <a:avLst/>
            <a:gdLst>
              <a:gd name="connsiteX0" fmla="*/ 0 w 411474"/>
              <a:gd name="connsiteY0" fmla="*/ 0 h 6858000"/>
              <a:gd name="connsiteX1" fmla="*/ 411474 w 411474"/>
              <a:gd name="connsiteY1" fmla="*/ 0 h 6858000"/>
              <a:gd name="connsiteX2" fmla="*/ 411474 w 411474"/>
              <a:gd name="connsiteY2" fmla="*/ 6858000 h 6858000"/>
              <a:gd name="connsiteX3" fmla="*/ 0 w 411474"/>
              <a:gd name="connsiteY3" fmla="*/ 6858000 h 6858000"/>
              <a:gd name="connsiteX4" fmla="*/ 0 w 411474"/>
              <a:gd name="connsiteY4" fmla="*/ 0 h 6858000"/>
              <a:gd name="connsiteX0" fmla="*/ 0 w 5018643"/>
              <a:gd name="connsiteY0" fmla="*/ 0 h 6858000"/>
              <a:gd name="connsiteX1" fmla="*/ 5018643 w 5018643"/>
              <a:gd name="connsiteY1" fmla="*/ 0 h 6858000"/>
              <a:gd name="connsiteX2" fmla="*/ 411474 w 5018643"/>
              <a:gd name="connsiteY2" fmla="*/ 6858000 h 6858000"/>
              <a:gd name="connsiteX3" fmla="*/ 0 w 5018643"/>
              <a:gd name="connsiteY3" fmla="*/ 6858000 h 6858000"/>
              <a:gd name="connsiteX4" fmla="*/ 0 w 5018643"/>
              <a:gd name="connsiteY4" fmla="*/ 0 h 6858000"/>
              <a:gd name="connsiteX0" fmla="*/ 0 w 5018643"/>
              <a:gd name="connsiteY0" fmla="*/ 0 h 6858000"/>
              <a:gd name="connsiteX1" fmla="*/ 5018643 w 5018643"/>
              <a:gd name="connsiteY1" fmla="*/ 0 h 6858000"/>
              <a:gd name="connsiteX2" fmla="*/ 2293027 w 5018643"/>
              <a:gd name="connsiteY2" fmla="*/ 6858000 h 6858000"/>
              <a:gd name="connsiteX3" fmla="*/ 0 w 5018643"/>
              <a:gd name="connsiteY3" fmla="*/ 6858000 h 6858000"/>
              <a:gd name="connsiteX4" fmla="*/ 0 w 501864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8643" h="6858000">
                <a:moveTo>
                  <a:pt x="0" y="0"/>
                </a:moveTo>
                <a:lnTo>
                  <a:pt x="5018643" y="0"/>
                </a:lnTo>
                <a:lnTo>
                  <a:pt x="22930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D26DED-502A-495C-82EB-DB35F4B6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5" y="0"/>
            <a:ext cx="2830005" cy="404037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A874B8DA-4892-49CC-87C2-FCCAF94899F1}"/>
              </a:ext>
            </a:extLst>
          </p:cNvPr>
          <p:cNvSpPr txBox="1">
            <a:spLocks/>
          </p:cNvSpPr>
          <p:nvPr/>
        </p:nvSpPr>
        <p:spPr>
          <a:xfrm>
            <a:off x="4226175" y="1591067"/>
            <a:ext cx="7554351" cy="346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ELA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GANHA</a:t>
            </a: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810DED6F-F9E3-4FCD-AB9A-94B70284E96A}"/>
              </a:ext>
            </a:extLst>
          </p:cNvPr>
          <p:cNvSpPr/>
          <p:nvPr/>
        </p:nvSpPr>
        <p:spPr>
          <a:xfrm>
            <a:off x="2508182" y="5433645"/>
            <a:ext cx="1290095" cy="1424355"/>
          </a:xfrm>
          <a:custGeom>
            <a:avLst/>
            <a:gdLst>
              <a:gd name="connsiteX0" fmla="*/ 0 w 1693990"/>
              <a:gd name="connsiteY0" fmla="*/ 2022231 h 2022231"/>
              <a:gd name="connsiteX1" fmla="*/ 846995 w 1693990"/>
              <a:gd name="connsiteY1" fmla="*/ 0 h 2022231"/>
              <a:gd name="connsiteX2" fmla="*/ 1693990 w 1693990"/>
              <a:gd name="connsiteY2" fmla="*/ 2022231 h 2022231"/>
              <a:gd name="connsiteX3" fmla="*/ 0 w 1693990"/>
              <a:gd name="connsiteY3" fmla="*/ 2022231 h 2022231"/>
              <a:gd name="connsiteX0" fmla="*/ 0 w 1693990"/>
              <a:gd name="connsiteY0" fmla="*/ 1951892 h 1951892"/>
              <a:gd name="connsiteX1" fmla="*/ 864580 w 1693990"/>
              <a:gd name="connsiteY1" fmla="*/ 0 h 1951892"/>
              <a:gd name="connsiteX2" fmla="*/ 1693990 w 1693990"/>
              <a:gd name="connsiteY2" fmla="*/ 1951892 h 1951892"/>
              <a:gd name="connsiteX3" fmla="*/ 0 w 1693990"/>
              <a:gd name="connsiteY3" fmla="*/ 1951892 h 19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3990" h="1951892">
                <a:moveTo>
                  <a:pt x="0" y="1951892"/>
                </a:moveTo>
                <a:lnTo>
                  <a:pt x="864580" y="0"/>
                </a:lnTo>
                <a:lnTo>
                  <a:pt x="1693990" y="1951892"/>
                </a:lnTo>
                <a:lnTo>
                  <a:pt x="0" y="1951892"/>
                </a:lnTo>
                <a:close/>
              </a:path>
            </a:pathLst>
          </a:custGeom>
          <a:solidFill>
            <a:srgbClr val="F58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746559"/>
              </p:ext>
            </p:extLst>
          </p:nvPr>
        </p:nvGraphicFramePr>
        <p:xfrm>
          <a:off x="614149" y="1852920"/>
          <a:ext cx="105758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utoShape 4" descr="Image result for microsoft"/>
          <p:cNvSpPr>
            <a:spLocks noChangeAspect="1" noChangeArrowheads="1"/>
          </p:cNvSpPr>
          <p:nvPr/>
        </p:nvSpPr>
        <p:spPr bwMode="auto">
          <a:xfrm>
            <a:off x="3663049" y="2803453"/>
            <a:ext cx="3270013" cy="32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60BDA34-1C1C-4C01-A746-B32F1F4AD240}"/>
              </a:ext>
            </a:extLst>
          </p:cNvPr>
          <p:cNvSpPr/>
          <p:nvPr/>
        </p:nvSpPr>
        <p:spPr>
          <a:xfrm>
            <a:off x="-1" y="0"/>
            <a:ext cx="56270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B792FBF-BA12-4608-85C4-7FFCEDC78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47" y="1852719"/>
            <a:ext cx="4651579" cy="108828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9EA8EDD-6049-401F-8BBF-3FC649491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624" y="4274243"/>
            <a:ext cx="3973826" cy="915779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23A13D78-AC70-4F15-94E1-E0F80C0DD243}"/>
              </a:ext>
            </a:extLst>
          </p:cNvPr>
          <p:cNvSpPr txBox="1">
            <a:spLocks/>
          </p:cNvSpPr>
          <p:nvPr/>
        </p:nvSpPr>
        <p:spPr>
          <a:xfrm>
            <a:off x="5357596" y="1523745"/>
            <a:ext cx="6096000" cy="2656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000" b="1" dirty="0">
                <a:solidFill>
                  <a:schemeClr val="bg1"/>
                </a:solidFill>
                <a:latin typeface="Arial Black" panose="020B0A04020102020204" pitchFamily="34" charset="0"/>
              </a:rPr>
              <a:t>ELES JÁ </a:t>
            </a:r>
            <a:r>
              <a:rPr lang="pt-BR" sz="5000" b="1" dirty="0">
                <a:solidFill>
                  <a:srgbClr val="F68634"/>
                </a:solidFill>
                <a:latin typeface="Arial Black" panose="020B0A04020102020204" pitchFamily="34" charset="0"/>
              </a:rPr>
              <a:t>CONHECEM</a:t>
            </a:r>
          </a:p>
        </p:txBody>
      </p:sp>
    </p:spTree>
    <p:extLst>
      <p:ext uri="{BB962C8B-B14F-4D97-AF65-F5344CB8AC3E}">
        <p14:creationId xmlns:p14="http://schemas.microsoft.com/office/powerpoint/2010/main" val="156029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C77A05-B3BE-4549-A0F7-D8AB8DB4D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6162"/>
            <a:ext cx="8585166" cy="5811838"/>
          </a:xfrm>
        </p:spPr>
      </p:pic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B844DD42-ECC4-41BE-9A3D-7EC3D8B4E359}"/>
              </a:ext>
            </a:extLst>
          </p:cNvPr>
          <p:cNvSpPr/>
          <p:nvPr/>
        </p:nvSpPr>
        <p:spPr>
          <a:xfrm rot="10800000">
            <a:off x="6667935" y="-1"/>
            <a:ext cx="1917231" cy="6858000"/>
          </a:xfrm>
          <a:prstGeom prst="triangle">
            <a:avLst>
              <a:gd name="adj" fmla="val 0"/>
            </a:avLst>
          </a:prstGeom>
          <a:solidFill>
            <a:srgbClr val="03A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C5DEEE5D-D94E-4F49-8D8A-F97D5CCA7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360291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073CBD5-B400-4BE9-9D8F-2696D47B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12" y="0"/>
            <a:ext cx="6949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5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28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 </vt:lpstr>
      <vt:lpstr>NÓS GANHAMOS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Trisense</dc:title>
  <dc:creator>rodrigo teodoro</dc:creator>
  <cp:lastModifiedBy>João</cp:lastModifiedBy>
  <cp:revision>141</cp:revision>
  <dcterms:created xsi:type="dcterms:W3CDTF">2019-06-30T00:19:02Z</dcterms:created>
  <dcterms:modified xsi:type="dcterms:W3CDTF">2019-06-30T17:38:50Z</dcterms:modified>
</cp:coreProperties>
</file>