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9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	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(p</a:t>
            </a:r>
            <a:r>
              <a:rPr lang="en-US" sz="1600" baseline="-25000" dirty="0"/>
              <a:t>k</a:t>
            </a:r>
            <a:r>
              <a:rPr lang="en-US" sz="1600" dirty="0"/>
              <a:t>) % N</a:t>
            </a: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7EF6F7-F487-4D52-B2DA-FCD406E4F21B}"/>
              </a:ext>
            </a:extLst>
          </p:cNvPr>
          <p:cNvSpPr/>
          <p:nvPr/>
        </p:nvSpPr>
        <p:spPr bwMode="auto">
          <a:xfrm>
            <a:off x="6293391" y="2003678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09DE9-DFEE-4064-AAC5-3FA82C08C273}"/>
              </a:ext>
            </a:extLst>
          </p:cNvPr>
          <p:cNvSpPr/>
          <p:nvPr/>
        </p:nvSpPr>
        <p:spPr bwMode="auto">
          <a:xfrm>
            <a:off x="6281726" y="2707013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53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286CD-87FD-4425-93FA-907FD6A06247}"/>
              </a:ext>
            </a:extLst>
          </p:cNvPr>
          <p:cNvSpPr/>
          <p:nvPr/>
        </p:nvSpPr>
        <p:spPr bwMode="auto">
          <a:xfrm>
            <a:off x="6278821" y="2932579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172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0EF12-2202-4C18-8D9B-7E8DEEEA0D08}"/>
              </a:ext>
            </a:extLst>
          </p:cNvPr>
          <p:cNvSpPr/>
          <p:nvPr/>
        </p:nvSpPr>
        <p:spPr bwMode="auto">
          <a:xfrm>
            <a:off x="6289285" y="3401465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26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BC9CF-BD4C-44DF-AF2B-828CB60B3565}"/>
              </a:ext>
            </a:extLst>
          </p:cNvPr>
          <p:cNvSpPr/>
          <p:nvPr/>
        </p:nvSpPr>
        <p:spPr bwMode="auto">
          <a:xfrm>
            <a:off x="6289285" y="3627956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27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B1BDC4-E598-4FF0-846A-6A389A164AA1}"/>
              </a:ext>
            </a:extLst>
          </p:cNvPr>
          <p:cNvSpPr/>
          <p:nvPr/>
        </p:nvSpPr>
        <p:spPr bwMode="auto">
          <a:xfrm>
            <a:off x="6285024" y="3843080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138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41361-0D24-4B22-BFCB-0AC668CAE201}"/>
              </a:ext>
            </a:extLst>
          </p:cNvPr>
          <p:cNvSpPr/>
          <p:nvPr/>
        </p:nvSpPr>
        <p:spPr bwMode="auto">
          <a:xfrm>
            <a:off x="6289285" y="4076439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D48A71-83FF-4B83-952A-212A645ADFD7}"/>
              </a:ext>
            </a:extLst>
          </p:cNvPr>
          <p:cNvSpPr/>
          <p:nvPr/>
        </p:nvSpPr>
        <p:spPr bwMode="auto">
          <a:xfrm>
            <a:off x="6934471" y="2699376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1B49A-6350-4B11-916E-A5DDE9126FBF}"/>
              </a:ext>
            </a:extLst>
          </p:cNvPr>
          <p:cNvSpPr/>
          <p:nvPr/>
        </p:nvSpPr>
        <p:spPr bwMode="auto">
          <a:xfrm>
            <a:off x="6936111" y="2919464"/>
            <a:ext cx="454836" cy="226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911D92-ABBB-4CE6-A810-829DAE049A69}"/>
              </a:ext>
            </a:extLst>
          </p:cNvPr>
          <p:cNvSpPr/>
          <p:nvPr/>
        </p:nvSpPr>
        <p:spPr bwMode="auto">
          <a:xfrm>
            <a:off x="6945432" y="4069833"/>
            <a:ext cx="454836" cy="2267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49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889E88-BA0C-460D-B0AF-771A310D22E8}"/>
              </a:ext>
            </a:extLst>
          </p:cNvPr>
          <p:cNvCxnSpPr>
            <a:stCxn id="37" idx="3"/>
            <a:endCxn id="3" idx="1"/>
          </p:cNvCxnSpPr>
          <p:nvPr/>
        </p:nvCxnSpPr>
        <p:spPr bwMode="auto">
          <a:xfrm flipV="1">
            <a:off x="6079452" y="2117055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1A3528-0C16-4850-AA96-32920449D5B3}"/>
              </a:ext>
            </a:extLst>
          </p:cNvPr>
          <p:cNvCxnSpPr/>
          <p:nvPr/>
        </p:nvCxnSpPr>
        <p:spPr bwMode="auto">
          <a:xfrm flipV="1">
            <a:off x="6073016" y="2835410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553714D-824B-4A92-B36A-30F399E66E1D}"/>
              </a:ext>
            </a:extLst>
          </p:cNvPr>
          <p:cNvCxnSpPr/>
          <p:nvPr/>
        </p:nvCxnSpPr>
        <p:spPr bwMode="auto">
          <a:xfrm flipV="1">
            <a:off x="6069396" y="3043646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77DEA9-774C-4399-B3E5-3F39E28502E8}"/>
              </a:ext>
            </a:extLst>
          </p:cNvPr>
          <p:cNvCxnSpPr/>
          <p:nvPr/>
        </p:nvCxnSpPr>
        <p:spPr bwMode="auto">
          <a:xfrm flipV="1">
            <a:off x="6077398" y="3490086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DC8A97-957F-4C07-A491-5FC5FCE46D64}"/>
              </a:ext>
            </a:extLst>
          </p:cNvPr>
          <p:cNvCxnSpPr/>
          <p:nvPr/>
        </p:nvCxnSpPr>
        <p:spPr bwMode="auto">
          <a:xfrm flipV="1">
            <a:off x="6079452" y="3730977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384EE3-364F-4C4C-9D25-BBBD8519F2DD}"/>
              </a:ext>
            </a:extLst>
          </p:cNvPr>
          <p:cNvCxnSpPr/>
          <p:nvPr/>
        </p:nvCxnSpPr>
        <p:spPr bwMode="auto">
          <a:xfrm flipV="1">
            <a:off x="6736562" y="2833144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45B6E4D-06BB-45A7-99F7-7CBFFD9EBC40}"/>
              </a:ext>
            </a:extLst>
          </p:cNvPr>
          <p:cNvCxnSpPr/>
          <p:nvPr/>
        </p:nvCxnSpPr>
        <p:spPr bwMode="auto">
          <a:xfrm flipV="1">
            <a:off x="6734961" y="3020709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58D0020-7CD9-4A08-93D3-7122C4E77CC1}"/>
              </a:ext>
            </a:extLst>
          </p:cNvPr>
          <p:cNvCxnSpPr/>
          <p:nvPr/>
        </p:nvCxnSpPr>
        <p:spPr bwMode="auto">
          <a:xfrm flipV="1">
            <a:off x="6073016" y="3945839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DD0522-4EE7-42D3-B2E3-B9D9B0960E82}"/>
              </a:ext>
            </a:extLst>
          </p:cNvPr>
          <p:cNvCxnSpPr/>
          <p:nvPr/>
        </p:nvCxnSpPr>
        <p:spPr bwMode="auto">
          <a:xfrm flipV="1">
            <a:off x="6091126" y="4170964"/>
            <a:ext cx="213939" cy="71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84B47F-D2D7-4F7F-BA06-077EA0102D1F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6744121" y="4174548"/>
            <a:ext cx="201311" cy="86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9EA73-26D6-4347-919A-24155EE226F6}"/>
              </a:ext>
            </a:extLst>
          </p:cNvPr>
          <p:cNvSpPr/>
          <p:nvPr/>
        </p:nvSpPr>
        <p:spPr bwMode="auto">
          <a:xfrm>
            <a:off x="277585" y="4790435"/>
            <a:ext cx="6879571" cy="16833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27: 27%13 =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53: 53%13 = 1   q = 53/13 = 4   (53+4)%13 = 5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</a:t>
            </a:r>
            <a:r>
              <a:rPr lang="en-US" sz="1200" dirty="0"/>
              <a:t>: 13%13 = 0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10: 10%13 = 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138:  138%13 = 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109: 109%13 = 5   q = 109/13 = 8   (109 + 8)%13 = 0   (117 + 8)%13 = 8   (125 + 8)%13 = 3</a:t>
            </a:r>
          </a:p>
          <a:p>
            <a:r>
              <a:rPr lang="en-US" sz="1200" dirty="0"/>
              <a:t>49: 49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%13 = 10   q = 14/13 = 3   (49 + 3)%13 = 0   (52 + 3)%13 = 3   (55 + 3)%13 = 6</a:t>
            </a:r>
            <a:endParaRPr lang="en-US" sz="1200" dirty="0"/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174: 174%13 = 5   q = 174/13 = 13   13%13 = 0   q = 19  (174 + 19)%13 = 11</a:t>
            </a:r>
          </a:p>
          <a:p>
            <a:r>
              <a:rPr lang="en-US" sz="1200" dirty="0"/>
              <a:t>26: 26%13 = 0   q = 26/13 = 2   (26 + 2)%13 = 2</a:t>
            </a:r>
          </a:p>
          <a:p>
            <a:r>
              <a:rPr lang="en-US" sz="1200" dirty="0"/>
              <a:t>24: 24%13 = 1   q = 24/13 = 1   (24 + 1)%13 =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5EA31-C927-48E4-B440-FB2DEE92EF9F}"/>
              </a:ext>
            </a:extLst>
          </p:cNvPr>
          <p:cNvSpPr txBox="1"/>
          <p:nvPr/>
        </p:nvSpPr>
        <p:spPr>
          <a:xfrm>
            <a:off x="3824327" y="32183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5094B4-C5AC-4BB9-9A4E-AF8FAF061294}"/>
              </a:ext>
            </a:extLst>
          </p:cNvPr>
          <p:cNvSpPr txBox="1"/>
          <p:nvPr/>
        </p:nvSpPr>
        <p:spPr>
          <a:xfrm>
            <a:off x="3824609" y="275157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899A8-4332-42F6-8853-DE4B929E5333}"/>
              </a:ext>
            </a:extLst>
          </p:cNvPr>
          <p:cNvSpPr txBox="1"/>
          <p:nvPr/>
        </p:nvSpPr>
        <p:spPr>
          <a:xfrm>
            <a:off x="5105400" y="274580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E8658-F044-4196-AC28-8DB45B97AC2A}"/>
              </a:ext>
            </a:extLst>
          </p:cNvPr>
          <p:cNvSpPr txBox="1"/>
          <p:nvPr/>
        </p:nvSpPr>
        <p:spPr>
          <a:xfrm>
            <a:off x="5105400" y="370046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9314B-DFDD-44EC-B2EE-105F7B89CD31}"/>
              </a:ext>
            </a:extLst>
          </p:cNvPr>
          <p:cNvSpPr txBox="1"/>
          <p:nvPr/>
        </p:nvSpPr>
        <p:spPr>
          <a:xfrm>
            <a:off x="5105400" y="318439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FDF20-A073-4333-8A58-95F4DFD8A2BB}"/>
              </a:ext>
            </a:extLst>
          </p:cNvPr>
          <p:cNvSpPr txBox="1"/>
          <p:nvPr/>
        </p:nvSpPr>
        <p:spPr>
          <a:xfrm>
            <a:off x="3824609" y="46699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BF064-16BA-4360-AE7A-71C1A2F10250}"/>
              </a:ext>
            </a:extLst>
          </p:cNvPr>
          <p:cNvSpPr txBox="1"/>
          <p:nvPr/>
        </p:nvSpPr>
        <p:spPr>
          <a:xfrm>
            <a:off x="3824609" y="524007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066C9-5C98-4A73-AB58-EA685F996AE9}"/>
              </a:ext>
            </a:extLst>
          </p:cNvPr>
          <p:cNvSpPr txBox="1"/>
          <p:nvPr/>
        </p:nvSpPr>
        <p:spPr>
          <a:xfrm>
            <a:off x="5105400" y="467000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92A93-D464-450C-81D9-A512A640DB07}"/>
              </a:ext>
            </a:extLst>
          </p:cNvPr>
          <p:cNvSpPr txBox="1"/>
          <p:nvPr/>
        </p:nvSpPr>
        <p:spPr>
          <a:xfrm>
            <a:off x="5105400" y="526200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E419-B393-4321-BE92-4BB04891AF7C}"/>
              </a:ext>
            </a:extLst>
          </p:cNvPr>
          <p:cNvSpPr txBox="1"/>
          <p:nvPr/>
        </p:nvSpPr>
        <p:spPr>
          <a:xfrm>
            <a:off x="3824609" y="416862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377FE-689D-40DA-9ED0-0BADD158DBFE}"/>
              </a:ext>
            </a:extLst>
          </p:cNvPr>
          <p:cNvSpPr txBox="1"/>
          <p:nvPr/>
        </p:nvSpPr>
        <p:spPr>
          <a:xfrm>
            <a:off x="3838240" y="369833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FAB5C-A6BF-4D61-A00E-F18DFDC05462}"/>
              </a:ext>
            </a:extLst>
          </p:cNvPr>
          <p:cNvSpPr txBox="1"/>
          <p:nvPr/>
        </p:nvSpPr>
        <p:spPr>
          <a:xfrm>
            <a:off x="5105400" y="418514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415</Words>
  <Application>Microsoft Office PowerPoint</Application>
  <PresentationFormat>On-screen Show (4:3)</PresentationFormat>
  <Paragraphs>102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Aelina Pogosian</cp:lastModifiedBy>
  <cp:revision>61</cp:revision>
  <cp:lastPrinted>2015-10-07T21:36:22Z</cp:lastPrinted>
  <dcterms:created xsi:type="dcterms:W3CDTF">2003-12-08T11:02:30Z</dcterms:created>
  <dcterms:modified xsi:type="dcterms:W3CDTF">2020-10-15T03:31:19Z</dcterms:modified>
</cp:coreProperties>
</file>