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>
      <p:cViewPr>
        <p:scale>
          <a:sx n="78" d="100"/>
          <a:sy n="78" d="100"/>
        </p:scale>
        <p:origin x="2112" y="-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604768"/>
              </p:ext>
            </p:extLst>
          </p:nvPr>
        </p:nvGraphicFramePr>
        <p:xfrm>
          <a:off x="538163" y="5110163"/>
          <a:ext cx="54689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Document" r:id="rId3" imgW="5491805" imgH="2460978" progId="Word.Document.8">
                  <p:embed/>
                </p:oleObj>
              </mc:Choice>
              <mc:Fallback>
                <p:oleObj name="Document" r:id="rId3" imgW="5491805" imgH="246097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5110163"/>
                        <a:ext cx="5468937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V(StateGraph) = {Oregon, Alaska, Texas, Hawaii, Vermont, NewYork,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E(StateGraph)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1.  Draw the </a:t>
            </a:r>
            <a:r>
              <a:rPr lang="en-US" altLang="en-US" sz="1200" dirty="0" err="1"/>
              <a:t>StateGraph</a:t>
            </a:r>
            <a:endParaRPr lang="en-US" altLang="en-US" sz="1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785B3F-6480-4C44-8ACE-A758DDC3134B}"/>
              </a:ext>
            </a:extLst>
          </p:cNvPr>
          <p:cNvSpPr/>
          <p:nvPr/>
        </p:nvSpPr>
        <p:spPr bwMode="auto">
          <a:xfrm>
            <a:off x="1143000" y="2755900"/>
            <a:ext cx="528637" cy="27463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D144CD-8860-405E-8FC1-9BB2AC160089}"/>
              </a:ext>
            </a:extLst>
          </p:cNvPr>
          <p:cNvSpPr/>
          <p:nvPr/>
        </p:nvSpPr>
        <p:spPr bwMode="auto">
          <a:xfrm>
            <a:off x="2142633" y="3994177"/>
            <a:ext cx="519604" cy="27463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C1C747-7D8D-43B4-A018-56D7F4D58D03}"/>
              </a:ext>
            </a:extLst>
          </p:cNvPr>
          <p:cNvSpPr/>
          <p:nvPr/>
        </p:nvSpPr>
        <p:spPr bwMode="auto">
          <a:xfrm>
            <a:off x="1187449" y="4574724"/>
            <a:ext cx="452437" cy="27463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HI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8BE11-CB0C-4E2F-B87C-E9B634CE5B18}"/>
              </a:ext>
            </a:extLst>
          </p:cNvPr>
          <p:cNvSpPr/>
          <p:nvPr/>
        </p:nvSpPr>
        <p:spPr bwMode="auto">
          <a:xfrm>
            <a:off x="2557462" y="3228606"/>
            <a:ext cx="561975" cy="27463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CF4E0F-C589-4CEC-BAA7-79A115DC6141}"/>
              </a:ext>
            </a:extLst>
          </p:cNvPr>
          <p:cNvSpPr/>
          <p:nvPr/>
        </p:nvSpPr>
        <p:spPr bwMode="auto">
          <a:xfrm>
            <a:off x="3881437" y="4300087"/>
            <a:ext cx="533400" cy="27463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TX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9304E5-284F-4E43-8483-21238F199161}"/>
              </a:ext>
            </a:extLst>
          </p:cNvPr>
          <p:cNvSpPr/>
          <p:nvPr/>
        </p:nvSpPr>
        <p:spPr bwMode="auto">
          <a:xfrm>
            <a:off x="5100637" y="3281137"/>
            <a:ext cx="528637" cy="27463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5500C9-AA96-42F1-B430-4324E1228C41}"/>
              </a:ext>
            </a:extLst>
          </p:cNvPr>
          <p:cNvSpPr/>
          <p:nvPr/>
        </p:nvSpPr>
        <p:spPr bwMode="auto">
          <a:xfrm>
            <a:off x="5553074" y="2755900"/>
            <a:ext cx="528637" cy="27463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A879D4-748A-4AC0-8D0C-01D9DD4617CC}"/>
              </a:ext>
            </a:extLst>
          </p:cNvPr>
          <p:cNvCxnSpPr>
            <a:stCxn id="4" idx="0"/>
            <a:endCxn id="2" idx="4"/>
          </p:cNvCxnSpPr>
          <p:nvPr/>
        </p:nvCxnSpPr>
        <p:spPr bwMode="auto">
          <a:xfrm flipH="1" flipV="1">
            <a:off x="1407319" y="3030537"/>
            <a:ext cx="6349" cy="154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C999985-595B-49DA-949D-C50CB5936967}"/>
              </a:ext>
            </a:extLst>
          </p:cNvPr>
          <p:cNvCxnSpPr>
            <a:stCxn id="6" idx="4"/>
            <a:endCxn id="4" idx="4"/>
          </p:cNvCxnSpPr>
          <p:nvPr/>
        </p:nvCxnSpPr>
        <p:spPr bwMode="auto">
          <a:xfrm rot="5400000">
            <a:off x="2643585" y="3344808"/>
            <a:ext cx="274637" cy="2734469"/>
          </a:xfrm>
          <a:prstGeom prst="bentConnector3">
            <a:avLst>
              <a:gd name="adj1" fmla="val 18323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49" name="Connector: Elbow 2048">
            <a:extLst>
              <a:ext uri="{FF2B5EF4-FFF2-40B4-BE49-F238E27FC236}">
                <a16:creationId xmlns:a16="http://schemas.microsoft.com/office/drawing/2014/main" id="{5B05FBAB-8AE3-43E4-A09C-71AF72B0E166}"/>
              </a:ext>
            </a:extLst>
          </p:cNvPr>
          <p:cNvCxnSpPr>
            <a:stCxn id="4" idx="1"/>
            <a:endCxn id="7" idx="4"/>
          </p:cNvCxnSpPr>
          <p:nvPr/>
        </p:nvCxnSpPr>
        <p:spPr bwMode="auto">
          <a:xfrm rot="5400000" flipH="1" flipV="1">
            <a:off x="2779746" y="2029735"/>
            <a:ext cx="1059170" cy="4111249"/>
          </a:xfrm>
          <a:prstGeom prst="bentConnector3">
            <a:avLst>
              <a:gd name="adj1" fmla="val 797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57" name="Connector: Elbow 2056">
            <a:extLst>
              <a:ext uri="{FF2B5EF4-FFF2-40B4-BE49-F238E27FC236}">
                <a16:creationId xmlns:a16="http://schemas.microsoft.com/office/drawing/2014/main" id="{0AB1D578-E899-4736-9A9C-2596B3275E73}"/>
              </a:ext>
            </a:extLst>
          </p:cNvPr>
          <p:cNvCxnSpPr>
            <a:stCxn id="6" idx="6"/>
            <a:endCxn id="9" idx="4"/>
          </p:cNvCxnSpPr>
          <p:nvPr/>
        </p:nvCxnSpPr>
        <p:spPr bwMode="auto">
          <a:xfrm flipV="1">
            <a:off x="4414837" y="3030537"/>
            <a:ext cx="1402556" cy="140686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59" name="Connector: Elbow 2058">
            <a:extLst>
              <a:ext uri="{FF2B5EF4-FFF2-40B4-BE49-F238E27FC236}">
                <a16:creationId xmlns:a16="http://schemas.microsoft.com/office/drawing/2014/main" id="{94F3B5E4-9ECA-4FE6-BC7C-DA949D91C44C}"/>
              </a:ext>
            </a:extLst>
          </p:cNvPr>
          <p:cNvCxnSpPr>
            <a:stCxn id="9" idx="2"/>
            <a:endCxn id="3" idx="0"/>
          </p:cNvCxnSpPr>
          <p:nvPr/>
        </p:nvCxnSpPr>
        <p:spPr bwMode="auto">
          <a:xfrm rot="10800000" flipV="1">
            <a:off x="2402436" y="2893219"/>
            <a:ext cx="3150639" cy="110095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67" name="Connector: Elbow 2066">
            <a:extLst>
              <a:ext uri="{FF2B5EF4-FFF2-40B4-BE49-F238E27FC236}">
                <a16:creationId xmlns:a16="http://schemas.microsoft.com/office/drawing/2014/main" id="{0C9D8C48-0DF3-4203-93AE-8DBF8F7B0EF9}"/>
              </a:ext>
            </a:extLst>
          </p:cNvPr>
          <p:cNvCxnSpPr>
            <a:stCxn id="9" idx="0"/>
            <a:endCxn id="2" idx="0"/>
          </p:cNvCxnSpPr>
          <p:nvPr/>
        </p:nvCxnSpPr>
        <p:spPr bwMode="auto">
          <a:xfrm rot="16200000" flipV="1">
            <a:off x="3612356" y="550863"/>
            <a:ext cx="12700" cy="4410074"/>
          </a:xfrm>
          <a:prstGeom prst="bentConnector3">
            <a:avLst>
              <a:gd name="adj1" fmla="val 141770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72" name="Connector: Elbow 2071">
            <a:extLst>
              <a:ext uri="{FF2B5EF4-FFF2-40B4-BE49-F238E27FC236}">
                <a16:creationId xmlns:a16="http://schemas.microsoft.com/office/drawing/2014/main" id="{7E0EE89F-9B4B-4A50-AA4B-5FDC2A2BEAAA}"/>
              </a:ext>
            </a:extLst>
          </p:cNvPr>
          <p:cNvCxnSpPr>
            <a:stCxn id="2" idx="6"/>
            <a:endCxn id="5" idx="2"/>
          </p:cNvCxnSpPr>
          <p:nvPr/>
        </p:nvCxnSpPr>
        <p:spPr bwMode="auto">
          <a:xfrm>
            <a:off x="1671637" y="2893219"/>
            <a:ext cx="885825" cy="47270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74" name="Connector: Elbow 2073">
            <a:extLst>
              <a:ext uri="{FF2B5EF4-FFF2-40B4-BE49-F238E27FC236}">
                <a16:creationId xmlns:a16="http://schemas.microsoft.com/office/drawing/2014/main" id="{BF99B64D-47D4-4C3F-A2B7-422E7896213F}"/>
              </a:ext>
            </a:extLst>
          </p:cNvPr>
          <p:cNvCxnSpPr>
            <a:stCxn id="4" idx="7"/>
            <a:endCxn id="3" idx="2"/>
          </p:cNvCxnSpPr>
          <p:nvPr/>
        </p:nvCxnSpPr>
        <p:spPr bwMode="auto">
          <a:xfrm rot="5400000" flipH="1" flipV="1">
            <a:off x="1616406" y="4088718"/>
            <a:ext cx="483448" cy="56900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76" name="Connector: Elbow 2075">
            <a:extLst>
              <a:ext uri="{FF2B5EF4-FFF2-40B4-BE49-F238E27FC236}">
                <a16:creationId xmlns:a16="http://schemas.microsoft.com/office/drawing/2014/main" id="{774EB9AD-4F3A-49E5-84A7-707C08D9E627}"/>
              </a:ext>
            </a:extLst>
          </p:cNvPr>
          <p:cNvCxnSpPr>
            <a:stCxn id="4" idx="6"/>
            <a:endCxn id="6" idx="2"/>
          </p:cNvCxnSpPr>
          <p:nvPr/>
        </p:nvCxnSpPr>
        <p:spPr bwMode="auto">
          <a:xfrm flipV="1">
            <a:off x="1639886" y="4437406"/>
            <a:ext cx="2241551" cy="27463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84" name="TextBox 2083">
            <a:extLst>
              <a:ext uri="{FF2B5EF4-FFF2-40B4-BE49-F238E27FC236}">
                <a16:creationId xmlns:a16="http://schemas.microsoft.com/office/drawing/2014/main" id="{9821CABD-3B62-4A1E-A17B-FCAD2EF37937}"/>
              </a:ext>
            </a:extLst>
          </p:cNvPr>
          <p:cNvSpPr txBox="1"/>
          <p:nvPr/>
        </p:nvSpPr>
        <p:spPr>
          <a:xfrm>
            <a:off x="1966717" y="5410189"/>
            <a:ext cx="4221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{Oregon, Alaska, Texas, Hawaii, Vermont, New York, California}</a:t>
            </a:r>
            <a:endParaRPr lang="en-US" dirty="0"/>
          </a:p>
        </p:txBody>
      </p:sp>
      <p:sp>
        <p:nvSpPr>
          <p:cNvPr id="2085" name="TextBox 2084">
            <a:extLst>
              <a:ext uri="{FF2B5EF4-FFF2-40B4-BE49-F238E27FC236}">
                <a16:creationId xmlns:a16="http://schemas.microsoft.com/office/drawing/2014/main" id="{42318927-AF4C-41DF-991D-E6D47721BE6A}"/>
              </a:ext>
            </a:extLst>
          </p:cNvPr>
          <p:cNvSpPr txBox="1"/>
          <p:nvPr/>
        </p:nvSpPr>
        <p:spPr>
          <a:xfrm>
            <a:off x="1935858" y="5708403"/>
            <a:ext cx="5119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{(Alaska, Oregon), (Hawaii, Alaska), (Hawaii, Texas), (Texas, Hawaii), (Hawaii, California), (Hawaii, New York), (Texas, Vermont), (Vermont, California), (Vermont, Alaska)}</a:t>
            </a:r>
          </a:p>
        </p:txBody>
      </p:sp>
      <p:sp>
        <p:nvSpPr>
          <p:cNvPr id="2086" name="TextBox 2085">
            <a:extLst>
              <a:ext uri="{FF2B5EF4-FFF2-40B4-BE49-F238E27FC236}">
                <a16:creationId xmlns:a16="http://schemas.microsoft.com/office/drawing/2014/main" id="{2436889E-6F26-4178-A429-A4B1DE0E0139}"/>
              </a:ext>
            </a:extLst>
          </p:cNvPr>
          <p:cNvSpPr txBox="1"/>
          <p:nvPr/>
        </p:nvSpPr>
        <p:spPr>
          <a:xfrm>
            <a:off x="4495800" y="611353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087" name="TextBox 2086">
            <a:extLst>
              <a:ext uri="{FF2B5EF4-FFF2-40B4-BE49-F238E27FC236}">
                <a16:creationId xmlns:a16="http://schemas.microsoft.com/office/drawing/2014/main" id="{AC2EBE08-FFAD-495D-A7F8-2B0868C8FE81}"/>
              </a:ext>
            </a:extLst>
          </p:cNvPr>
          <p:cNvSpPr txBox="1"/>
          <p:nvPr/>
        </p:nvSpPr>
        <p:spPr>
          <a:xfrm>
            <a:off x="4707990" y="6444891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088" name="TextBox 2087">
            <a:extLst>
              <a:ext uri="{FF2B5EF4-FFF2-40B4-BE49-F238E27FC236}">
                <a16:creationId xmlns:a16="http://schemas.microsoft.com/office/drawing/2014/main" id="{015A2257-B508-4FF6-BAE3-1E07B7F2AEE0}"/>
              </a:ext>
            </a:extLst>
          </p:cNvPr>
          <p:cNvSpPr txBox="1"/>
          <p:nvPr/>
        </p:nvSpPr>
        <p:spPr>
          <a:xfrm>
            <a:off x="4522988" y="6776250"/>
            <a:ext cx="54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08627-8266-4960-8C9E-244934527E87}"/>
              </a:ext>
            </a:extLst>
          </p:cNvPr>
          <p:cNvSpPr txBox="1"/>
          <p:nvPr/>
        </p:nvSpPr>
        <p:spPr>
          <a:xfrm>
            <a:off x="990600" y="1841837"/>
            <a:ext cx="11212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Alaska</a:t>
            </a:r>
          </a:p>
          <a:p>
            <a:r>
              <a:rPr lang="en-US" sz="1800" dirty="0"/>
              <a:t>California</a:t>
            </a:r>
          </a:p>
          <a:p>
            <a:r>
              <a:rPr lang="en-US" sz="1800" dirty="0"/>
              <a:t>Hawaii</a:t>
            </a:r>
          </a:p>
          <a:p>
            <a:r>
              <a:rPr lang="en-US" sz="1800" dirty="0"/>
              <a:t>New York</a:t>
            </a:r>
          </a:p>
          <a:p>
            <a:r>
              <a:rPr lang="en-US" sz="1800" dirty="0"/>
              <a:t>Oregon</a:t>
            </a:r>
          </a:p>
          <a:p>
            <a:r>
              <a:rPr lang="en-US" sz="1800" dirty="0"/>
              <a:t>Texas</a:t>
            </a:r>
          </a:p>
          <a:p>
            <a:r>
              <a:rPr lang="en-US" sz="1800" dirty="0"/>
              <a:t>Vermont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A440C-82C1-4EC1-9930-8924CEDF4F90}"/>
              </a:ext>
            </a:extLst>
          </p:cNvPr>
          <p:cNvSpPr txBox="1"/>
          <p:nvPr/>
        </p:nvSpPr>
        <p:spPr>
          <a:xfrm>
            <a:off x="2498508" y="1841837"/>
            <a:ext cx="3597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0     0     0     0     1     0     0</a:t>
            </a:r>
          </a:p>
          <a:p>
            <a:r>
              <a:rPr lang="en-US" sz="1800" dirty="0"/>
              <a:t>0     0     0     0     0     0     0</a:t>
            </a:r>
          </a:p>
          <a:p>
            <a:r>
              <a:rPr lang="en-US" sz="1800" dirty="0"/>
              <a:t>1     1     0     1     0     1     0</a:t>
            </a:r>
          </a:p>
          <a:p>
            <a:r>
              <a:rPr lang="en-US" sz="1800" dirty="0"/>
              <a:t>0     0     0     0     0     0     0 </a:t>
            </a:r>
          </a:p>
          <a:p>
            <a:r>
              <a:rPr lang="en-US" sz="1800" dirty="0"/>
              <a:t>0     0     0     0     0     0     0 </a:t>
            </a:r>
          </a:p>
          <a:p>
            <a:r>
              <a:rPr lang="en-US" sz="1800" dirty="0"/>
              <a:t>0     0     1     0     0     0     1</a:t>
            </a:r>
          </a:p>
          <a:p>
            <a:r>
              <a:rPr lang="en-US" sz="1800" dirty="0"/>
              <a:t>1     1     0     0     0     0     0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7F50CB-9FBC-4448-B2B0-FD6EBFB84E1D}"/>
              </a:ext>
            </a:extLst>
          </p:cNvPr>
          <p:cNvSpPr txBox="1"/>
          <p:nvPr/>
        </p:nvSpPr>
        <p:spPr>
          <a:xfrm>
            <a:off x="1000715" y="6172200"/>
            <a:ext cx="11212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Alaska</a:t>
            </a:r>
          </a:p>
          <a:p>
            <a:r>
              <a:rPr lang="en-US" sz="1800" dirty="0"/>
              <a:t>California</a:t>
            </a:r>
          </a:p>
          <a:p>
            <a:r>
              <a:rPr lang="en-US" sz="1800" dirty="0"/>
              <a:t>Hawaii</a:t>
            </a:r>
          </a:p>
          <a:p>
            <a:r>
              <a:rPr lang="en-US" sz="1800" dirty="0"/>
              <a:t>New York</a:t>
            </a:r>
          </a:p>
          <a:p>
            <a:r>
              <a:rPr lang="en-US" sz="1800" dirty="0"/>
              <a:t>Oregon</a:t>
            </a:r>
          </a:p>
          <a:p>
            <a:r>
              <a:rPr lang="en-US" sz="1800" dirty="0"/>
              <a:t>Texas</a:t>
            </a:r>
          </a:p>
          <a:p>
            <a:r>
              <a:rPr lang="en-US" sz="1800" dirty="0"/>
              <a:t>Vermont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231CBA-E6BF-47BD-A7DB-49EE3AFE7CBD}"/>
              </a:ext>
            </a:extLst>
          </p:cNvPr>
          <p:cNvCxnSpPr/>
          <p:nvPr/>
        </p:nvCxnSpPr>
        <p:spPr bwMode="auto">
          <a:xfrm>
            <a:off x="1970302" y="6324600"/>
            <a:ext cx="6313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98A4EF-2E5F-4ADF-BC4C-811935415A52}"/>
              </a:ext>
            </a:extLst>
          </p:cNvPr>
          <p:cNvCxnSpPr/>
          <p:nvPr/>
        </p:nvCxnSpPr>
        <p:spPr bwMode="auto">
          <a:xfrm>
            <a:off x="1970302" y="6858000"/>
            <a:ext cx="6313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464DCE-F135-4EAE-A583-B40215173595}"/>
              </a:ext>
            </a:extLst>
          </p:cNvPr>
          <p:cNvCxnSpPr/>
          <p:nvPr/>
        </p:nvCxnSpPr>
        <p:spPr bwMode="auto">
          <a:xfrm>
            <a:off x="1970302" y="8077200"/>
            <a:ext cx="6313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901A00-02FD-4B38-AED5-4502E982CFBC}"/>
              </a:ext>
            </a:extLst>
          </p:cNvPr>
          <p:cNvCxnSpPr/>
          <p:nvPr/>
        </p:nvCxnSpPr>
        <p:spPr bwMode="auto">
          <a:xfrm>
            <a:off x="1970302" y="7696200"/>
            <a:ext cx="6313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C24E32-BFE4-48E4-9512-3B52A5709684}"/>
              </a:ext>
            </a:extLst>
          </p:cNvPr>
          <p:cNvSpPr txBox="1"/>
          <p:nvPr/>
        </p:nvSpPr>
        <p:spPr>
          <a:xfrm>
            <a:off x="2601698" y="6119383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1E7E11-98B2-497A-8F19-7D5A2C1A5B45}"/>
              </a:ext>
            </a:extLst>
          </p:cNvPr>
          <p:cNvSpPr/>
          <p:nvPr/>
        </p:nvSpPr>
        <p:spPr bwMode="auto">
          <a:xfrm>
            <a:off x="2601698" y="6151649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4BD6D4-1512-45D0-8349-EEB4530E8CD7}"/>
              </a:ext>
            </a:extLst>
          </p:cNvPr>
          <p:cNvCxnSpPr/>
          <p:nvPr/>
        </p:nvCxnSpPr>
        <p:spPr bwMode="auto">
          <a:xfrm>
            <a:off x="3161049" y="6151649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72322FF-5FDE-4739-A987-8EC0961BB01B}"/>
              </a:ext>
            </a:extLst>
          </p:cNvPr>
          <p:cNvSpPr txBox="1"/>
          <p:nvPr/>
        </p:nvSpPr>
        <p:spPr>
          <a:xfrm>
            <a:off x="2601698" y="6657224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8F099A-409E-4D88-96B6-7649440F21F1}"/>
              </a:ext>
            </a:extLst>
          </p:cNvPr>
          <p:cNvSpPr/>
          <p:nvPr/>
        </p:nvSpPr>
        <p:spPr bwMode="auto">
          <a:xfrm>
            <a:off x="2601698" y="6689490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6EBCBC-ED9F-450D-BD33-02CF39C4E010}"/>
              </a:ext>
            </a:extLst>
          </p:cNvPr>
          <p:cNvCxnSpPr/>
          <p:nvPr/>
        </p:nvCxnSpPr>
        <p:spPr bwMode="auto">
          <a:xfrm>
            <a:off x="3161049" y="6689490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EA77D4C-CCCF-4CBD-8A81-452849C1DC19}"/>
              </a:ext>
            </a:extLst>
          </p:cNvPr>
          <p:cNvSpPr txBox="1"/>
          <p:nvPr/>
        </p:nvSpPr>
        <p:spPr>
          <a:xfrm>
            <a:off x="3622446" y="6657224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8311D3-FC42-495B-9B21-15961EF2C059}"/>
              </a:ext>
            </a:extLst>
          </p:cNvPr>
          <p:cNvSpPr/>
          <p:nvPr/>
        </p:nvSpPr>
        <p:spPr bwMode="auto">
          <a:xfrm>
            <a:off x="3622446" y="6689490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B71D463-D77E-4A2F-A562-3BFB550D7926}"/>
              </a:ext>
            </a:extLst>
          </p:cNvPr>
          <p:cNvCxnSpPr/>
          <p:nvPr/>
        </p:nvCxnSpPr>
        <p:spPr bwMode="auto">
          <a:xfrm>
            <a:off x="4181797" y="6689490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EA99E38-8A09-4149-978B-13682F588B19}"/>
              </a:ext>
            </a:extLst>
          </p:cNvPr>
          <p:cNvSpPr txBox="1"/>
          <p:nvPr/>
        </p:nvSpPr>
        <p:spPr>
          <a:xfrm>
            <a:off x="4643194" y="6657224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541FB6-927F-465C-B12A-FFB048F69AD3}"/>
              </a:ext>
            </a:extLst>
          </p:cNvPr>
          <p:cNvSpPr/>
          <p:nvPr/>
        </p:nvSpPr>
        <p:spPr bwMode="auto">
          <a:xfrm>
            <a:off x="4643194" y="6689490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BA351CF-6F2C-4A8F-BEE2-3B6F06AA4477}"/>
              </a:ext>
            </a:extLst>
          </p:cNvPr>
          <p:cNvCxnSpPr/>
          <p:nvPr/>
        </p:nvCxnSpPr>
        <p:spPr bwMode="auto">
          <a:xfrm>
            <a:off x="5202545" y="6689490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C024DB5-43DA-40DC-AB03-E25CE0870164}"/>
              </a:ext>
            </a:extLst>
          </p:cNvPr>
          <p:cNvSpPr txBox="1"/>
          <p:nvPr/>
        </p:nvSpPr>
        <p:spPr>
          <a:xfrm>
            <a:off x="5663942" y="6657224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DF2744-34CC-4B0F-9DB7-9CABCE9A9E96}"/>
              </a:ext>
            </a:extLst>
          </p:cNvPr>
          <p:cNvSpPr/>
          <p:nvPr/>
        </p:nvSpPr>
        <p:spPr bwMode="auto">
          <a:xfrm>
            <a:off x="5663942" y="6689490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DABA1F-C7CF-4DB1-9F25-6DD36FAE993D}"/>
              </a:ext>
            </a:extLst>
          </p:cNvPr>
          <p:cNvCxnSpPr/>
          <p:nvPr/>
        </p:nvCxnSpPr>
        <p:spPr bwMode="auto">
          <a:xfrm>
            <a:off x="6223293" y="6689490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DB8C794-424C-4E9A-BA9A-C1FD918D7774}"/>
              </a:ext>
            </a:extLst>
          </p:cNvPr>
          <p:cNvSpPr txBox="1"/>
          <p:nvPr/>
        </p:nvSpPr>
        <p:spPr>
          <a:xfrm>
            <a:off x="2601698" y="7487881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VT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C9E8CC-9CF7-40BE-8205-0A9CA544998F}"/>
              </a:ext>
            </a:extLst>
          </p:cNvPr>
          <p:cNvSpPr/>
          <p:nvPr/>
        </p:nvSpPr>
        <p:spPr bwMode="auto">
          <a:xfrm>
            <a:off x="2601698" y="7520147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2EC4AE4-D59E-4450-AA22-CFEA6C642501}"/>
              </a:ext>
            </a:extLst>
          </p:cNvPr>
          <p:cNvCxnSpPr/>
          <p:nvPr/>
        </p:nvCxnSpPr>
        <p:spPr bwMode="auto">
          <a:xfrm>
            <a:off x="3161049" y="7520147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7D8208B-16BA-4195-B990-88A32A4F7DB5}"/>
              </a:ext>
            </a:extLst>
          </p:cNvPr>
          <p:cNvSpPr txBox="1"/>
          <p:nvPr/>
        </p:nvSpPr>
        <p:spPr>
          <a:xfrm>
            <a:off x="3622446" y="7487881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E09CD1-4DED-44E0-A0F4-9D5719649426}"/>
              </a:ext>
            </a:extLst>
          </p:cNvPr>
          <p:cNvSpPr/>
          <p:nvPr/>
        </p:nvSpPr>
        <p:spPr bwMode="auto">
          <a:xfrm>
            <a:off x="3622446" y="7520147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C340E3F-FBA5-42E7-BBBE-DFC3040A4124}"/>
              </a:ext>
            </a:extLst>
          </p:cNvPr>
          <p:cNvCxnSpPr/>
          <p:nvPr/>
        </p:nvCxnSpPr>
        <p:spPr bwMode="auto">
          <a:xfrm>
            <a:off x="4181797" y="7520147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EA7CDEF-AF94-47B0-9342-A01CC5A698E5}"/>
              </a:ext>
            </a:extLst>
          </p:cNvPr>
          <p:cNvSpPr txBox="1"/>
          <p:nvPr/>
        </p:nvSpPr>
        <p:spPr>
          <a:xfrm>
            <a:off x="2601698" y="7908617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E44FAE-0954-46A5-975B-AD609F494930}"/>
              </a:ext>
            </a:extLst>
          </p:cNvPr>
          <p:cNvSpPr/>
          <p:nvPr/>
        </p:nvSpPr>
        <p:spPr bwMode="auto">
          <a:xfrm>
            <a:off x="2601698" y="7940883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252D239-45A7-4E8B-8D08-5AFDBC72DFED}"/>
              </a:ext>
            </a:extLst>
          </p:cNvPr>
          <p:cNvCxnSpPr/>
          <p:nvPr/>
        </p:nvCxnSpPr>
        <p:spPr bwMode="auto">
          <a:xfrm>
            <a:off x="3161049" y="7940883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10C2175-A69C-4D6F-A6B6-12C417F510D2}"/>
              </a:ext>
            </a:extLst>
          </p:cNvPr>
          <p:cNvSpPr txBox="1"/>
          <p:nvPr/>
        </p:nvSpPr>
        <p:spPr>
          <a:xfrm>
            <a:off x="3622446" y="7908617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3A6374C-27F9-46AE-8A5D-6557F2CA140E}"/>
              </a:ext>
            </a:extLst>
          </p:cNvPr>
          <p:cNvSpPr/>
          <p:nvPr/>
        </p:nvSpPr>
        <p:spPr bwMode="auto">
          <a:xfrm>
            <a:off x="3622446" y="7940883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9E22C7D-F66F-409D-B010-518015914919}"/>
              </a:ext>
            </a:extLst>
          </p:cNvPr>
          <p:cNvCxnSpPr/>
          <p:nvPr/>
        </p:nvCxnSpPr>
        <p:spPr bwMode="auto">
          <a:xfrm>
            <a:off x="4181797" y="7940883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EB0A7D-46CD-46A8-B8AD-65E0281D3AFB}"/>
              </a:ext>
            </a:extLst>
          </p:cNvPr>
          <p:cNvCxnSpPr>
            <a:stCxn id="35" idx="3"/>
            <a:endCxn id="38" idx="1"/>
          </p:cNvCxnSpPr>
          <p:nvPr/>
        </p:nvCxnSpPr>
        <p:spPr bwMode="auto">
          <a:xfrm>
            <a:off x="3313449" y="6858000"/>
            <a:ext cx="308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3C8185-7D54-4978-89F4-4F15D8A21DD8}"/>
              </a:ext>
            </a:extLst>
          </p:cNvPr>
          <p:cNvCxnSpPr>
            <a:stCxn id="38" idx="3"/>
            <a:endCxn id="47" idx="1"/>
          </p:cNvCxnSpPr>
          <p:nvPr/>
        </p:nvCxnSpPr>
        <p:spPr bwMode="auto">
          <a:xfrm>
            <a:off x="4334197" y="6858000"/>
            <a:ext cx="308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487BCF-311E-46B0-BBB0-7B99C5948595}"/>
              </a:ext>
            </a:extLst>
          </p:cNvPr>
          <p:cNvCxnSpPr>
            <a:stCxn id="47" idx="3"/>
            <a:endCxn id="50" idx="1"/>
          </p:cNvCxnSpPr>
          <p:nvPr/>
        </p:nvCxnSpPr>
        <p:spPr bwMode="auto">
          <a:xfrm>
            <a:off x="5354945" y="6858000"/>
            <a:ext cx="308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129B1D9-737C-4433-9180-F4E56B57ADD1}"/>
              </a:ext>
            </a:extLst>
          </p:cNvPr>
          <p:cNvCxnSpPr>
            <a:stCxn id="53" idx="3"/>
            <a:endCxn id="56" idx="1"/>
          </p:cNvCxnSpPr>
          <p:nvPr/>
        </p:nvCxnSpPr>
        <p:spPr bwMode="auto">
          <a:xfrm>
            <a:off x="3313449" y="7688657"/>
            <a:ext cx="308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2679BD8-7C57-462F-B84E-70B86E0C254D}"/>
              </a:ext>
            </a:extLst>
          </p:cNvPr>
          <p:cNvCxnSpPr>
            <a:stCxn id="59" idx="3"/>
            <a:endCxn id="62" idx="1"/>
          </p:cNvCxnSpPr>
          <p:nvPr/>
        </p:nvCxnSpPr>
        <p:spPr bwMode="auto">
          <a:xfrm>
            <a:off x="3313449" y="8109393"/>
            <a:ext cx="308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F0F3CC-57E7-4980-9016-6DFC5BDB2264}"/>
              </a:ext>
            </a:extLst>
          </p:cNvPr>
          <p:cNvSpPr txBox="1"/>
          <p:nvPr/>
        </p:nvSpPr>
        <p:spPr>
          <a:xfrm>
            <a:off x="2392165" y="1322326"/>
            <a:ext cx="298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  CA  HI  NY  OR  TX  VT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</a:t>
            </a:r>
            <a:r>
              <a:rPr lang="en-US" altLang="en-US" sz="1200" dirty="0">
                <a:highlight>
                  <a:srgbClr val="FFFF00"/>
                </a:highlight>
              </a:rPr>
              <a:t>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  </a:t>
            </a:r>
            <a:r>
              <a:rPr lang="en-US" altLang="en-US" sz="1200" dirty="0">
                <a:highlight>
                  <a:srgbClr val="FFFF00"/>
                </a:highlight>
              </a:rPr>
              <a:t>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7E95F8-845A-430F-93B6-CA4A7C585CC9}"/>
              </a:ext>
            </a:extLst>
          </p:cNvPr>
          <p:cNvSpPr txBox="1"/>
          <p:nvPr/>
        </p:nvSpPr>
        <p:spPr>
          <a:xfrm>
            <a:off x="838200" y="4724400"/>
            <a:ext cx="28523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Atlanta – Austin</a:t>
            </a:r>
          </a:p>
          <a:p>
            <a:r>
              <a:rPr lang="en-US" dirty="0"/>
              <a:t>Atlanta – Chicago</a:t>
            </a:r>
          </a:p>
          <a:p>
            <a:r>
              <a:rPr lang="en-US" dirty="0"/>
              <a:t>Atlanta – Dallas</a:t>
            </a:r>
          </a:p>
          <a:p>
            <a:r>
              <a:rPr lang="en-US" dirty="0"/>
              <a:t>Atlanta – Denver</a:t>
            </a:r>
          </a:p>
          <a:p>
            <a:r>
              <a:rPr lang="en-US" dirty="0"/>
              <a:t>Atlanta – Houston</a:t>
            </a:r>
          </a:p>
          <a:p>
            <a:r>
              <a:rPr lang="en-US" dirty="0"/>
              <a:t>Atlanta – Washington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85EEC8-36FF-4E3D-BFF7-FF8A336C1EB6}"/>
              </a:ext>
            </a:extLst>
          </p:cNvPr>
          <p:cNvSpPr txBox="1"/>
          <p:nvPr/>
        </p:nvSpPr>
        <p:spPr>
          <a:xfrm>
            <a:off x="3962400" y="4724400"/>
            <a:ext cx="8002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2100</a:t>
            </a:r>
          </a:p>
          <a:p>
            <a:r>
              <a:rPr lang="en-US" dirty="0"/>
              <a:t>2800</a:t>
            </a:r>
          </a:p>
          <a:p>
            <a:r>
              <a:rPr lang="en-US" dirty="0"/>
              <a:t>1900</a:t>
            </a:r>
          </a:p>
          <a:p>
            <a:r>
              <a:rPr lang="en-US" dirty="0"/>
              <a:t>2680</a:t>
            </a:r>
          </a:p>
          <a:p>
            <a:r>
              <a:rPr lang="en-US" dirty="0"/>
              <a:t>800</a:t>
            </a:r>
          </a:p>
          <a:p>
            <a:r>
              <a:rPr lang="en-US" dirty="0"/>
              <a:t>600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9FE34A-7DF5-4BFB-B279-84B190833CE1}"/>
              </a:ext>
            </a:extLst>
          </p:cNvPr>
          <p:cNvCxnSpPr>
            <a:cxnSpLocks/>
          </p:cNvCxnSpPr>
          <p:nvPr/>
        </p:nvCxnSpPr>
        <p:spPr bwMode="auto">
          <a:xfrm>
            <a:off x="2996627" y="4953000"/>
            <a:ext cx="990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D00E56-7164-4F42-9D85-59FE77FA601C}"/>
              </a:ext>
            </a:extLst>
          </p:cNvPr>
          <p:cNvCxnSpPr>
            <a:cxnSpLocks/>
          </p:cNvCxnSpPr>
          <p:nvPr/>
        </p:nvCxnSpPr>
        <p:spPr bwMode="auto">
          <a:xfrm>
            <a:off x="3195219" y="5334000"/>
            <a:ext cx="7920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248535-1ACF-407A-9B17-1D0203EF2D98}"/>
              </a:ext>
            </a:extLst>
          </p:cNvPr>
          <p:cNvCxnSpPr/>
          <p:nvPr/>
        </p:nvCxnSpPr>
        <p:spPr bwMode="auto">
          <a:xfrm>
            <a:off x="2971800" y="5715000"/>
            <a:ext cx="101542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706CA7-6EDB-447E-96AC-F0592BA49816}"/>
              </a:ext>
            </a:extLst>
          </p:cNvPr>
          <p:cNvCxnSpPr/>
          <p:nvPr/>
        </p:nvCxnSpPr>
        <p:spPr bwMode="auto">
          <a:xfrm>
            <a:off x="3086100" y="6096000"/>
            <a:ext cx="8887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345699-3BB8-48ED-BE92-5414D1FDCD29}"/>
              </a:ext>
            </a:extLst>
          </p:cNvPr>
          <p:cNvCxnSpPr/>
          <p:nvPr/>
        </p:nvCxnSpPr>
        <p:spPr bwMode="auto">
          <a:xfrm>
            <a:off x="3195219" y="6400800"/>
            <a:ext cx="7795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41A370-27D6-4812-B2F2-BFD584C614FD}"/>
              </a:ext>
            </a:extLst>
          </p:cNvPr>
          <p:cNvCxnSpPr/>
          <p:nvPr/>
        </p:nvCxnSpPr>
        <p:spPr bwMode="auto">
          <a:xfrm>
            <a:off x="3591223" y="6781800"/>
            <a:ext cx="3711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AC4C32-1ECE-4D4C-B523-125A8182E22D}"/>
              </a:ext>
            </a:extLst>
          </p:cNvPr>
          <p:cNvCxnSpPr>
            <a:cxnSpLocks/>
          </p:cNvCxnSpPr>
          <p:nvPr/>
        </p:nvCxnSpPr>
        <p:spPr bwMode="auto">
          <a:xfrm flipV="1">
            <a:off x="1143000" y="2667000"/>
            <a:ext cx="83820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FF051A-0F8B-4C17-80EC-5EE32CC778DF}"/>
              </a:ext>
            </a:extLst>
          </p:cNvPr>
          <p:cNvCxnSpPr>
            <a:cxnSpLocks/>
          </p:cNvCxnSpPr>
          <p:nvPr/>
        </p:nvCxnSpPr>
        <p:spPr bwMode="auto">
          <a:xfrm flipV="1">
            <a:off x="2209800" y="1905000"/>
            <a:ext cx="780014" cy="533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4CA1BF-60A4-457D-83D1-590CD8243643}"/>
              </a:ext>
            </a:extLst>
          </p:cNvPr>
          <p:cNvCxnSpPr>
            <a:cxnSpLocks/>
          </p:cNvCxnSpPr>
          <p:nvPr/>
        </p:nvCxnSpPr>
        <p:spPr bwMode="auto">
          <a:xfrm>
            <a:off x="2105025" y="2743200"/>
            <a:ext cx="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1030F2-92CF-499A-B460-9CFA0B6DF3F4}"/>
              </a:ext>
            </a:extLst>
          </p:cNvPr>
          <p:cNvCxnSpPr>
            <a:cxnSpLocks/>
          </p:cNvCxnSpPr>
          <p:nvPr/>
        </p:nvCxnSpPr>
        <p:spPr bwMode="auto">
          <a:xfrm>
            <a:off x="990600" y="2003410"/>
            <a:ext cx="0" cy="11969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9EF291-FF91-45B2-AD9C-DE5ACB4C46BC}"/>
              </a:ext>
            </a:extLst>
          </p:cNvPr>
          <p:cNvCxnSpPr>
            <a:cxnSpLocks/>
          </p:cNvCxnSpPr>
          <p:nvPr/>
        </p:nvCxnSpPr>
        <p:spPr bwMode="auto">
          <a:xfrm>
            <a:off x="3120736" y="1982492"/>
            <a:ext cx="0" cy="11969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DA9F6A-1640-442B-A497-A7D7D1C76FA6}"/>
              </a:ext>
            </a:extLst>
          </p:cNvPr>
          <p:cNvSpPr txBox="1"/>
          <p:nvPr/>
        </p:nvSpPr>
        <p:spPr>
          <a:xfrm>
            <a:off x="1339323" y="3577155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0   1   2   3   4   5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FFC873-1C66-4454-A657-F262EBFE0EE5}"/>
              </a:ext>
            </a:extLst>
          </p:cNvPr>
          <p:cNvSpPr txBox="1"/>
          <p:nvPr/>
        </p:nvSpPr>
        <p:spPr>
          <a:xfrm>
            <a:off x="954634" y="3868757"/>
            <a:ext cx="2872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  <a:p>
            <a:r>
              <a:rPr lang="en-US" sz="1600" dirty="0"/>
              <a:t>1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4</a:t>
            </a:r>
          </a:p>
          <a:p>
            <a:r>
              <a:rPr lang="en-US" sz="1600" dirty="0"/>
              <a:t>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BDE5EC-ACFF-4BB3-AA27-04771D860A22}"/>
              </a:ext>
            </a:extLst>
          </p:cNvPr>
          <p:cNvCxnSpPr>
            <a:cxnSpLocks/>
          </p:cNvCxnSpPr>
          <p:nvPr/>
        </p:nvCxnSpPr>
        <p:spPr bwMode="auto">
          <a:xfrm>
            <a:off x="1271614" y="3889873"/>
            <a:ext cx="0" cy="1548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C5721E-E5B4-4EE2-9FB8-C06BEB798601}"/>
              </a:ext>
            </a:extLst>
          </p:cNvPr>
          <p:cNvCxnSpPr>
            <a:cxnSpLocks/>
          </p:cNvCxnSpPr>
          <p:nvPr/>
        </p:nvCxnSpPr>
        <p:spPr bwMode="auto">
          <a:xfrm>
            <a:off x="1271614" y="3889873"/>
            <a:ext cx="1100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59" name="TextBox 2058">
            <a:extLst>
              <a:ext uri="{FF2B5EF4-FFF2-40B4-BE49-F238E27FC236}">
                <a16:creationId xmlns:a16="http://schemas.microsoft.com/office/drawing/2014/main" id="{511857E0-9D1E-47B0-B687-CB604F963747}"/>
              </a:ext>
            </a:extLst>
          </p:cNvPr>
          <p:cNvSpPr txBox="1"/>
          <p:nvPr/>
        </p:nvSpPr>
        <p:spPr>
          <a:xfrm>
            <a:off x="1339323" y="3861845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0   0   1   0   0   0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29527E72-4EF9-4922-954C-26288011B5DF}"/>
              </a:ext>
            </a:extLst>
          </p:cNvPr>
          <p:cNvSpPr txBox="1"/>
          <p:nvPr/>
        </p:nvSpPr>
        <p:spPr>
          <a:xfrm>
            <a:off x="1343872" y="4097471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0   0   0   1   0   0</a:t>
            </a:r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66D79224-4ED2-4EA1-A9AD-E17C648026D0}"/>
              </a:ext>
            </a:extLst>
          </p:cNvPr>
          <p:cNvSpPr txBox="1"/>
          <p:nvPr/>
        </p:nvSpPr>
        <p:spPr>
          <a:xfrm>
            <a:off x="1348421" y="432829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0   0   0   0   0   1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AACC52-6003-4158-AEA3-1EEA0F3BD7F8}"/>
              </a:ext>
            </a:extLst>
          </p:cNvPr>
          <p:cNvSpPr txBox="1"/>
          <p:nvPr/>
        </p:nvSpPr>
        <p:spPr>
          <a:xfrm>
            <a:off x="1342327" y="4591690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0   0   0   0   0   0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15D5BC-2D18-4ACB-92C9-82CD9A568544}"/>
              </a:ext>
            </a:extLst>
          </p:cNvPr>
          <p:cNvSpPr txBox="1"/>
          <p:nvPr/>
        </p:nvSpPr>
        <p:spPr>
          <a:xfrm>
            <a:off x="1339323" y="4835459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0   0   0   0   0   0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4EF373-1B99-4536-95FD-5E21E55583FA}"/>
              </a:ext>
            </a:extLst>
          </p:cNvPr>
          <p:cNvSpPr txBox="1"/>
          <p:nvPr/>
        </p:nvSpPr>
        <p:spPr>
          <a:xfrm>
            <a:off x="1339323" y="5082820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0   1   0   0   1   0</a:t>
            </a:r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9B17EA87-0565-4C41-A2DA-E25F2159EA2C}"/>
              </a:ext>
            </a:extLst>
          </p:cNvPr>
          <p:cNvSpPr txBox="1"/>
          <p:nvPr/>
        </p:nvSpPr>
        <p:spPr>
          <a:xfrm>
            <a:off x="3451254" y="1726617"/>
            <a:ext cx="338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2</a:t>
            </a:r>
          </a:p>
          <a:p>
            <a:r>
              <a:rPr lang="en-US" sz="1800" dirty="0"/>
              <a:t>5</a:t>
            </a:r>
          </a:p>
          <a:p>
            <a:r>
              <a:rPr lang="en-US" sz="1800" dirty="0"/>
              <a:t>5</a:t>
            </a:r>
          </a:p>
          <a:p>
            <a:r>
              <a:rPr lang="en-US" sz="1800" dirty="0"/>
              <a:t>1</a:t>
            </a: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39CA8FDA-E12C-4A89-B7C9-6852CBE89AEA}"/>
              </a:ext>
            </a:extLst>
          </p:cNvPr>
          <p:cNvSpPr txBox="1"/>
          <p:nvPr/>
        </p:nvSpPr>
        <p:spPr>
          <a:xfrm>
            <a:off x="3821986" y="1736130"/>
            <a:ext cx="288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</a:t>
            </a:r>
          </a:p>
          <a:p>
            <a:r>
              <a:rPr lang="en-US" sz="1800" dirty="0"/>
              <a:t>5</a:t>
            </a:r>
          </a:p>
          <a:p>
            <a:r>
              <a:rPr lang="en-US" sz="1800" dirty="0"/>
              <a:t>1</a:t>
            </a:r>
          </a:p>
          <a:p>
            <a:r>
              <a:rPr lang="en-US" sz="1800" dirty="0"/>
              <a:t>4</a:t>
            </a:r>
          </a:p>
          <a:p>
            <a:r>
              <a:rPr lang="en-US" sz="1800" dirty="0"/>
              <a:t>3</a:t>
            </a:r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0FFAA5A7-6961-4FA5-A2C0-518E12FE4C7E}"/>
              </a:ext>
            </a:extLst>
          </p:cNvPr>
          <p:cNvSpPr txBox="1"/>
          <p:nvPr/>
        </p:nvSpPr>
        <p:spPr>
          <a:xfrm>
            <a:off x="4284275" y="1736130"/>
            <a:ext cx="288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</a:t>
            </a:r>
          </a:p>
          <a:p>
            <a:r>
              <a:rPr lang="en-US" sz="1800" dirty="0"/>
              <a:t>1</a:t>
            </a:r>
          </a:p>
          <a:p>
            <a:r>
              <a:rPr lang="en-US" sz="1800" dirty="0"/>
              <a:t>2</a:t>
            </a:r>
          </a:p>
          <a:p>
            <a:r>
              <a:rPr lang="en-US" sz="1800" dirty="0"/>
              <a:t>3</a:t>
            </a:r>
          </a:p>
          <a:p>
            <a:r>
              <a:rPr lang="en-US" sz="1800" dirty="0"/>
              <a:t>5</a:t>
            </a:r>
          </a:p>
        </p:txBody>
      </p:sp>
      <p:cxnSp>
        <p:nvCxnSpPr>
          <p:cNvPr id="2068" name="Straight Arrow Connector 2067">
            <a:extLst>
              <a:ext uri="{FF2B5EF4-FFF2-40B4-BE49-F238E27FC236}">
                <a16:creationId xmlns:a16="http://schemas.microsoft.com/office/drawing/2014/main" id="{E7364CF1-450B-4461-A168-2852570B73B9}"/>
              </a:ext>
            </a:extLst>
          </p:cNvPr>
          <p:cNvCxnSpPr>
            <a:cxnSpLocks/>
          </p:cNvCxnSpPr>
          <p:nvPr/>
        </p:nvCxnSpPr>
        <p:spPr bwMode="auto">
          <a:xfrm>
            <a:off x="3719797" y="1905971"/>
            <a:ext cx="1104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289F700-9DB5-4819-B8F1-251E40F72277}"/>
              </a:ext>
            </a:extLst>
          </p:cNvPr>
          <p:cNvCxnSpPr>
            <a:cxnSpLocks/>
          </p:cNvCxnSpPr>
          <p:nvPr/>
        </p:nvCxnSpPr>
        <p:spPr bwMode="auto">
          <a:xfrm>
            <a:off x="3719797" y="2180469"/>
            <a:ext cx="1104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519B19A-EBE8-4AC5-848D-EF62C5B5359D}"/>
              </a:ext>
            </a:extLst>
          </p:cNvPr>
          <p:cNvCxnSpPr>
            <a:cxnSpLocks/>
          </p:cNvCxnSpPr>
          <p:nvPr/>
        </p:nvCxnSpPr>
        <p:spPr bwMode="auto">
          <a:xfrm>
            <a:off x="3716046" y="2440632"/>
            <a:ext cx="1104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43413F-A979-465B-B71B-08D104A7EEC9}"/>
              </a:ext>
            </a:extLst>
          </p:cNvPr>
          <p:cNvCxnSpPr>
            <a:cxnSpLocks/>
          </p:cNvCxnSpPr>
          <p:nvPr/>
        </p:nvCxnSpPr>
        <p:spPr bwMode="auto">
          <a:xfrm>
            <a:off x="3716046" y="2769642"/>
            <a:ext cx="1104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452A16-58A0-402E-86CA-ECD48575CEC9}"/>
              </a:ext>
            </a:extLst>
          </p:cNvPr>
          <p:cNvCxnSpPr>
            <a:cxnSpLocks/>
          </p:cNvCxnSpPr>
          <p:nvPr/>
        </p:nvCxnSpPr>
        <p:spPr bwMode="auto">
          <a:xfrm>
            <a:off x="3700830" y="3037270"/>
            <a:ext cx="1294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3C82E4A8-682E-45E4-8473-78332DC67261}"/>
              </a:ext>
            </a:extLst>
          </p:cNvPr>
          <p:cNvSpPr/>
          <p:nvPr/>
        </p:nvSpPr>
        <p:spPr bwMode="auto">
          <a:xfrm>
            <a:off x="4284275" y="1736130"/>
            <a:ext cx="288938" cy="145830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71" name="TextBox 2070">
            <a:extLst>
              <a:ext uri="{FF2B5EF4-FFF2-40B4-BE49-F238E27FC236}">
                <a16:creationId xmlns:a16="http://schemas.microsoft.com/office/drawing/2014/main" id="{342504E1-F362-44EC-A095-67FD353FE3C4}"/>
              </a:ext>
            </a:extLst>
          </p:cNvPr>
          <p:cNvSpPr txBox="1"/>
          <p:nvPr/>
        </p:nvSpPr>
        <p:spPr>
          <a:xfrm>
            <a:off x="4013016" y="1448691"/>
            <a:ext cx="697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Weight</a:t>
            </a:r>
          </a:p>
        </p:txBody>
      </p: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301A27FE-8816-4DFC-AABA-F808FB9D9BDD}"/>
              </a:ext>
            </a:extLst>
          </p:cNvPr>
          <p:cNvCxnSpPr>
            <a:cxnSpLocks/>
          </p:cNvCxnSpPr>
          <p:nvPr/>
        </p:nvCxnSpPr>
        <p:spPr bwMode="auto">
          <a:xfrm>
            <a:off x="4284275" y="2046670"/>
            <a:ext cx="288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58F8733-A25A-4AD6-8E44-A5CEAD01216E}"/>
              </a:ext>
            </a:extLst>
          </p:cNvPr>
          <p:cNvCxnSpPr>
            <a:cxnSpLocks/>
          </p:cNvCxnSpPr>
          <p:nvPr/>
        </p:nvCxnSpPr>
        <p:spPr bwMode="auto">
          <a:xfrm>
            <a:off x="4284275" y="2318420"/>
            <a:ext cx="288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3E4ED79-6A40-43FE-8B28-2D237CC04531}"/>
              </a:ext>
            </a:extLst>
          </p:cNvPr>
          <p:cNvCxnSpPr>
            <a:cxnSpLocks/>
          </p:cNvCxnSpPr>
          <p:nvPr/>
        </p:nvCxnSpPr>
        <p:spPr bwMode="auto">
          <a:xfrm>
            <a:off x="4284275" y="2884870"/>
            <a:ext cx="288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925C8D4-1EEA-4730-A6B1-04BD2D45FF8B}"/>
              </a:ext>
            </a:extLst>
          </p:cNvPr>
          <p:cNvCxnSpPr>
            <a:cxnSpLocks/>
          </p:cNvCxnSpPr>
          <p:nvPr/>
        </p:nvCxnSpPr>
        <p:spPr bwMode="auto">
          <a:xfrm>
            <a:off x="4284275" y="2580070"/>
            <a:ext cx="288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06AD17D-B175-40A2-BA35-6002720E95D5}"/>
              </a:ext>
            </a:extLst>
          </p:cNvPr>
          <p:cNvCxnSpPr>
            <a:cxnSpLocks/>
          </p:cNvCxnSpPr>
          <p:nvPr/>
        </p:nvCxnSpPr>
        <p:spPr bwMode="auto">
          <a:xfrm>
            <a:off x="2834063" y="3880733"/>
            <a:ext cx="1100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2EA99EC-B54F-4491-BAE7-BCAB8E57A610}"/>
              </a:ext>
            </a:extLst>
          </p:cNvPr>
          <p:cNvCxnSpPr>
            <a:cxnSpLocks/>
          </p:cNvCxnSpPr>
          <p:nvPr/>
        </p:nvCxnSpPr>
        <p:spPr bwMode="auto">
          <a:xfrm>
            <a:off x="2834062" y="5438417"/>
            <a:ext cx="1100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84A53BC-48A0-4081-8684-02204BC24A30}"/>
              </a:ext>
            </a:extLst>
          </p:cNvPr>
          <p:cNvCxnSpPr>
            <a:cxnSpLocks/>
          </p:cNvCxnSpPr>
          <p:nvPr/>
        </p:nvCxnSpPr>
        <p:spPr bwMode="auto">
          <a:xfrm>
            <a:off x="1271614" y="5438417"/>
            <a:ext cx="1100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DEEF652-075B-45F2-A3BD-1482D525546B}"/>
              </a:ext>
            </a:extLst>
          </p:cNvPr>
          <p:cNvSpPr/>
          <p:nvPr/>
        </p:nvSpPr>
        <p:spPr bwMode="auto">
          <a:xfrm>
            <a:off x="5010269" y="1835252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ACF2C90-12D9-4779-98DC-E2ECB21E0D09}"/>
              </a:ext>
            </a:extLst>
          </p:cNvPr>
          <p:cNvSpPr/>
          <p:nvPr/>
        </p:nvSpPr>
        <p:spPr bwMode="auto">
          <a:xfrm>
            <a:off x="6093594" y="1835252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16F7B79-237E-4887-B9AE-125354DAC7C0}"/>
              </a:ext>
            </a:extLst>
          </p:cNvPr>
          <p:cNvSpPr/>
          <p:nvPr/>
        </p:nvSpPr>
        <p:spPr bwMode="auto">
          <a:xfrm>
            <a:off x="5012105" y="2680625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45F656F-8A26-4F0D-A463-08691962D6BA}"/>
              </a:ext>
            </a:extLst>
          </p:cNvPr>
          <p:cNvSpPr/>
          <p:nvPr/>
        </p:nvSpPr>
        <p:spPr bwMode="auto">
          <a:xfrm>
            <a:off x="5550095" y="2680625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9D4DC36-B421-4CEF-B7E8-40BA114DBD83}"/>
              </a:ext>
            </a:extLst>
          </p:cNvPr>
          <p:cNvSpPr/>
          <p:nvPr/>
        </p:nvSpPr>
        <p:spPr bwMode="auto">
          <a:xfrm>
            <a:off x="5548259" y="2217513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7C11D52-D15B-496C-8AC5-FB731B8DF824}"/>
              </a:ext>
            </a:extLst>
          </p:cNvPr>
          <p:cNvSpPr/>
          <p:nvPr/>
        </p:nvSpPr>
        <p:spPr bwMode="auto">
          <a:xfrm>
            <a:off x="6088085" y="2680625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079A74F-B8A1-4945-B9D2-0FE1EF6BFE87}"/>
              </a:ext>
            </a:extLst>
          </p:cNvPr>
          <p:cNvCxnSpPr>
            <a:stCxn id="91" idx="4"/>
            <a:endCxn id="93" idx="0"/>
          </p:cNvCxnSpPr>
          <p:nvPr/>
        </p:nvCxnSpPr>
        <p:spPr bwMode="auto">
          <a:xfrm>
            <a:off x="5162669" y="2140052"/>
            <a:ext cx="1836" cy="5405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A1742CA-B12D-4D06-8EEE-12B65FD39782}"/>
              </a:ext>
            </a:extLst>
          </p:cNvPr>
          <p:cNvCxnSpPr>
            <a:stCxn id="93" idx="7"/>
            <a:endCxn id="95" idx="3"/>
          </p:cNvCxnSpPr>
          <p:nvPr/>
        </p:nvCxnSpPr>
        <p:spPr bwMode="auto">
          <a:xfrm flipV="1">
            <a:off x="5272268" y="2477676"/>
            <a:ext cx="320628" cy="2475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955A5D8-17E9-43A4-A055-B9ED5985E73F}"/>
              </a:ext>
            </a:extLst>
          </p:cNvPr>
          <p:cNvCxnSpPr>
            <a:stCxn id="95" idx="7"/>
            <a:endCxn id="92" idx="3"/>
          </p:cNvCxnSpPr>
          <p:nvPr/>
        </p:nvCxnSpPr>
        <p:spPr bwMode="auto">
          <a:xfrm flipV="1">
            <a:off x="5808422" y="2095415"/>
            <a:ext cx="329809" cy="1667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42E7814-E387-4D3A-8830-EA90DE4A14A5}"/>
              </a:ext>
            </a:extLst>
          </p:cNvPr>
          <p:cNvCxnSpPr>
            <a:stCxn id="94" idx="0"/>
            <a:endCxn id="95" idx="4"/>
          </p:cNvCxnSpPr>
          <p:nvPr/>
        </p:nvCxnSpPr>
        <p:spPr bwMode="auto">
          <a:xfrm flipH="1" flipV="1">
            <a:off x="5700659" y="2522313"/>
            <a:ext cx="1836" cy="1583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3F6D1F3-E228-4AE9-B952-7FF402B4A9FF}"/>
              </a:ext>
            </a:extLst>
          </p:cNvPr>
          <p:cNvCxnSpPr>
            <a:stCxn id="96" idx="0"/>
            <a:endCxn id="92" idx="4"/>
          </p:cNvCxnSpPr>
          <p:nvPr/>
        </p:nvCxnSpPr>
        <p:spPr bwMode="auto">
          <a:xfrm flipV="1">
            <a:off x="6240485" y="2140052"/>
            <a:ext cx="5509" cy="5405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2E616B48-C6CC-4E94-AAB1-3BED5963AC0D}"/>
              </a:ext>
            </a:extLst>
          </p:cNvPr>
          <p:cNvSpPr txBox="1"/>
          <p:nvPr/>
        </p:nvSpPr>
        <p:spPr>
          <a:xfrm>
            <a:off x="742792" y="5592123"/>
            <a:ext cx="53508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200" dirty="0"/>
              <a:t>Vertex (0) is added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Edges [7] and [3] are considered, edge [3] and vertex (2) will be added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Edges [7], [1], and [8] are considered, edge [1] and vortex (5) will be added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Edges [8], [2], and [3] are considered, edge [2] and vortex (1) will be added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Edges [8], [3], and [5] are considered, edge [3] and vortex (4) will be added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Edges [6] and [5] are considered, edge [5] and vortex (3) will be added</a:t>
            </a:r>
          </a:p>
          <a:p>
            <a:pPr marL="457200" indent="-457200">
              <a:buFont typeface="+mj-lt"/>
              <a:buAutoNum type="arabicPeriod"/>
            </a:pPr>
            <a:endParaRPr lang="en-US" sz="1200" dirty="0"/>
          </a:p>
          <a:p>
            <a:pPr marL="457200" indent="-4572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DBBE120-49B0-47CB-86C1-69CE45008DBA}"/>
              </a:ext>
            </a:extLst>
          </p:cNvPr>
          <p:cNvSpPr txBox="1"/>
          <p:nvPr/>
        </p:nvSpPr>
        <p:spPr>
          <a:xfrm>
            <a:off x="3521508" y="3673808"/>
            <a:ext cx="1954336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300" dirty="0"/>
              <a:t>V(T) = {0}</a:t>
            </a:r>
          </a:p>
          <a:p>
            <a:r>
              <a:rPr lang="en-US" sz="1300" dirty="0"/>
              <a:t>        E(T) = {  }</a:t>
            </a:r>
          </a:p>
          <a:p>
            <a:r>
              <a:rPr lang="en-US" sz="1300" dirty="0"/>
              <a:t>        N(T) = {1, 2, 3, 4, 5}</a:t>
            </a:r>
          </a:p>
          <a:p>
            <a:endParaRPr lang="en-US" sz="1300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73FEB55-80C6-46DD-8102-DAD9BAFFD4CA}"/>
              </a:ext>
            </a:extLst>
          </p:cNvPr>
          <p:cNvCxnSpPr>
            <a:cxnSpLocks/>
          </p:cNvCxnSpPr>
          <p:nvPr/>
        </p:nvCxnSpPr>
        <p:spPr bwMode="auto">
          <a:xfrm>
            <a:off x="2957195" y="3889873"/>
            <a:ext cx="0" cy="1548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5DD619E-E2FE-4C8D-BE91-E6004D8BDDE4}"/>
              </a:ext>
            </a:extLst>
          </p:cNvPr>
          <p:cNvSpPr txBox="1"/>
          <p:nvPr/>
        </p:nvSpPr>
        <p:spPr>
          <a:xfrm>
            <a:off x="3522426" y="4717013"/>
            <a:ext cx="1780710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2)    V(T) = {0, 2}</a:t>
            </a:r>
          </a:p>
          <a:p>
            <a:r>
              <a:rPr lang="en-US" sz="1300" dirty="0"/>
              <a:t>        E(T) = {(0, 2)}</a:t>
            </a:r>
          </a:p>
          <a:p>
            <a:r>
              <a:rPr lang="en-US" sz="1300" dirty="0"/>
              <a:t>        N(T) = {1, 3, 4, 5}</a:t>
            </a:r>
          </a:p>
          <a:p>
            <a:endParaRPr lang="en-US" sz="13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87DA1A-92AA-4BDA-9A4F-DF3CE8857C4C}"/>
              </a:ext>
            </a:extLst>
          </p:cNvPr>
          <p:cNvSpPr txBox="1"/>
          <p:nvPr/>
        </p:nvSpPr>
        <p:spPr>
          <a:xfrm>
            <a:off x="485732" y="6876947"/>
            <a:ext cx="2058537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3)    V(T) = {0, 2, 5}</a:t>
            </a:r>
          </a:p>
          <a:p>
            <a:r>
              <a:rPr lang="en-US" sz="1300" dirty="0"/>
              <a:t>        E(T) = {(0, 2) (2, 5)}</a:t>
            </a:r>
          </a:p>
          <a:p>
            <a:r>
              <a:rPr lang="en-US" sz="1300" dirty="0"/>
              <a:t>        N(T) = {1, 3, 4}</a:t>
            </a:r>
          </a:p>
          <a:p>
            <a:endParaRPr lang="en-US" sz="13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D13DD43-5481-443F-A062-138EC3716A5B}"/>
              </a:ext>
            </a:extLst>
          </p:cNvPr>
          <p:cNvSpPr txBox="1"/>
          <p:nvPr/>
        </p:nvSpPr>
        <p:spPr>
          <a:xfrm>
            <a:off x="2722535" y="6885127"/>
            <a:ext cx="2562238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4)    V(T) = {0, 1, 2, 5}</a:t>
            </a:r>
          </a:p>
          <a:p>
            <a:r>
              <a:rPr lang="en-US" sz="1300" dirty="0"/>
              <a:t>        E(T) = {(0, 2) (2, 5) (5, 1)}</a:t>
            </a:r>
          </a:p>
          <a:p>
            <a:r>
              <a:rPr lang="en-US" sz="1300" dirty="0"/>
              <a:t>        N(T) = {3, 4}</a:t>
            </a:r>
          </a:p>
          <a:p>
            <a:endParaRPr lang="en-US" sz="13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5633A34-1528-4739-B484-D2E968FD4E29}"/>
              </a:ext>
            </a:extLst>
          </p:cNvPr>
          <p:cNvSpPr txBox="1"/>
          <p:nvPr/>
        </p:nvSpPr>
        <p:spPr>
          <a:xfrm>
            <a:off x="489975" y="7918290"/>
            <a:ext cx="2752669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5)    V(T) = {0, 1, 2, 4, 5}</a:t>
            </a:r>
          </a:p>
          <a:p>
            <a:r>
              <a:rPr lang="en-US" sz="1300" dirty="0"/>
              <a:t>        E(T) = {(0, 2) (2, 5) (5, 1) (5, 4)}</a:t>
            </a:r>
          </a:p>
          <a:p>
            <a:r>
              <a:rPr lang="en-US" sz="1300" dirty="0"/>
              <a:t>        N(T) = {3}</a:t>
            </a:r>
          </a:p>
          <a:p>
            <a:endParaRPr lang="en-US" sz="13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C81A829-46A2-475D-B5F7-115EF7CC9A63}"/>
              </a:ext>
            </a:extLst>
          </p:cNvPr>
          <p:cNvSpPr txBox="1"/>
          <p:nvPr/>
        </p:nvSpPr>
        <p:spPr>
          <a:xfrm>
            <a:off x="3418193" y="7918290"/>
            <a:ext cx="3142039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5)    V(T) = {0, 1, 2, 3, 4, 5}</a:t>
            </a:r>
          </a:p>
          <a:p>
            <a:r>
              <a:rPr lang="en-US" sz="1300" dirty="0"/>
              <a:t>        E(T) = {(0, 2) (2, 5) (5, 1) (5, 4) (1, 3)}</a:t>
            </a:r>
          </a:p>
          <a:p>
            <a:r>
              <a:rPr lang="en-US" sz="1300" dirty="0"/>
              <a:t>        N(T) = {  }</a:t>
            </a:r>
          </a:p>
          <a:p>
            <a:endParaRPr lang="en-US" sz="1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53F98-268E-4947-8EC6-03C6D6364E5A}"/>
              </a:ext>
            </a:extLst>
          </p:cNvPr>
          <p:cNvSpPr txBox="1"/>
          <p:nvPr/>
        </p:nvSpPr>
        <p:spPr>
          <a:xfrm>
            <a:off x="3654859" y="1654558"/>
            <a:ext cx="28248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300" dirty="0"/>
              <a:t>List all edges and weights</a:t>
            </a:r>
          </a:p>
          <a:p>
            <a:pPr marL="342900" indent="-342900">
              <a:buFontTx/>
              <a:buAutoNum type="arabicPeriod"/>
            </a:pPr>
            <a:r>
              <a:rPr lang="en-US" sz="1300" dirty="0"/>
              <a:t>Put them all in numerical order by weight</a:t>
            </a:r>
          </a:p>
          <a:p>
            <a:pPr marL="342900" indent="-342900">
              <a:buAutoNum type="arabicPeriod"/>
            </a:pPr>
            <a:r>
              <a:rPr lang="en-US" sz="1300" dirty="0"/>
              <a:t>Add edges to MST until every vertex connects to every other</a:t>
            </a:r>
          </a:p>
          <a:p>
            <a:pPr marL="800100" lvl="1" indent="-342900">
              <a:buAutoNum type="arabicPeriod"/>
            </a:pPr>
            <a:r>
              <a:rPr lang="en-US" sz="1300" dirty="0"/>
              <a:t>Don’t add connection if both vertices are already connected</a:t>
            </a:r>
          </a:p>
          <a:p>
            <a:pPr marL="800100" lvl="1" indent="-342900">
              <a:buAutoNum type="arabicPeriod"/>
            </a:pPr>
            <a:r>
              <a:rPr lang="en-US" sz="1300" dirty="0"/>
              <a:t>If one vertex is not in a set of vertices, add an edge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C7218-65B0-4E7E-A046-6F5D52B85BD3}"/>
              </a:ext>
            </a:extLst>
          </p:cNvPr>
          <p:cNvSpPr txBox="1"/>
          <p:nvPr/>
        </p:nvSpPr>
        <p:spPr>
          <a:xfrm>
            <a:off x="457200" y="4114800"/>
            <a:ext cx="6030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 -  1</a:t>
            </a:r>
          </a:p>
          <a:p>
            <a:r>
              <a:rPr lang="en-US" sz="1400" dirty="0"/>
              <a:t>0  -  2</a:t>
            </a:r>
          </a:p>
          <a:p>
            <a:r>
              <a:rPr lang="en-US" sz="1400" dirty="0"/>
              <a:t>1  -  3</a:t>
            </a:r>
          </a:p>
          <a:p>
            <a:r>
              <a:rPr lang="en-US" sz="1400" dirty="0"/>
              <a:t>1  -  5</a:t>
            </a:r>
          </a:p>
          <a:p>
            <a:r>
              <a:rPr lang="en-US" sz="1400" dirty="0"/>
              <a:t>2  -  4</a:t>
            </a:r>
          </a:p>
          <a:p>
            <a:r>
              <a:rPr lang="en-US" sz="1400" dirty="0"/>
              <a:t>2  -  5</a:t>
            </a:r>
          </a:p>
          <a:p>
            <a:r>
              <a:rPr lang="en-US" sz="1400" dirty="0"/>
              <a:t>3  -  4</a:t>
            </a:r>
          </a:p>
          <a:p>
            <a:r>
              <a:rPr lang="en-US" sz="1400" dirty="0"/>
              <a:t>4  - 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580AE-8006-4902-9554-65D3A3991DE3}"/>
              </a:ext>
            </a:extLst>
          </p:cNvPr>
          <p:cNvSpPr txBox="1"/>
          <p:nvPr/>
        </p:nvSpPr>
        <p:spPr>
          <a:xfrm>
            <a:off x="457200" y="3807984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6BD8D-77BD-465D-BF80-8F83C701F7A0}"/>
              </a:ext>
            </a:extLst>
          </p:cNvPr>
          <p:cNvSpPr txBox="1"/>
          <p:nvPr/>
        </p:nvSpPr>
        <p:spPr>
          <a:xfrm>
            <a:off x="1219200" y="3807984"/>
            <a:ext cx="89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CDC15-C0AC-4DCA-AC14-EE2577F538C5}"/>
              </a:ext>
            </a:extLst>
          </p:cNvPr>
          <p:cNvSpPr txBox="1"/>
          <p:nvPr/>
        </p:nvSpPr>
        <p:spPr>
          <a:xfrm>
            <a:off x="1529658" y="4114800"/>
            <a:ext cx="2744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  <a:p>
            <a:r>
              <a:rPr lang="en-US" sz="1400" dirty="0"/>
              <a:t>3</a:t>
            </a:r>
          </a:p>
          <a:p>
            <a:r>
              <a:rPr lang="en-US" sz="1400" dirty="0"/>
              <a:t>5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8</a:t>
            </a:r>
          </a:p>
          <a:p>
            <a:r>
              <a:rPr lang="en-US" sz="1400" dirty="0"/>
              <a:t>1</a:t>
            </a:r>
          </a:p>
          <a:p>
            <a:r>
              <a:rPr lang="en-US" sz="1400" dirty="0"/>
              <a:t>6</a:t>
            </a:r>
          </a:p>
          <a:p>
            <a:r>
              <a:rPr lang="en-US" sz="1400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AD58AB-F8E9-4AFE-B9AC-A0D5AAA72169}"/>
              </a:ext>
            </a:extLst>
          </p:cNvPr>
          <p:cNvSpPr/>
          <p:nvPr/>
        </p:nvSpPr>
        <p:spPr bwMode="auto">
          <a:xfrm>
            <a:off x="304800" y="3747439"/>
            <a:ext cx="1809750" cy="2348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951728-02F2-4938-8F57-3F96D5B0581D}"/>
              </a:ext>
            </a:extLst>
          </p:cNvPr>
          <p:cNvSpPr txBox="1"/>
          <p:nvPr/>
        </p:nvSpPr>
        <p:spPr>
          <a:xfrm>
            <a:off x="2547192" y="4092701"/>
            <a:ext cx="6030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  -  5</a:t>
            </a:r>
          </a:p>
          <a:p>
            <a:r>
              <a:rPr lang="en-US" sz="1400" dirty="0"/>
              <a:t>1  -  5</a:t>
            </a:r>
          </a:p>
          <a:p>
            <a:r>
              <a:rPr lang="en-US" sz="1400" dirty="0"/>
              <a:t>0  -  2</a:t>
            </a:r>
          </a:p>
          <a:p>
            <a:r>
              <a:rPr lang="en-US" sz="1400" dirty="0"/>
              <a:t>4  -  5</a:t>
            </a:r>
          </a:p>
          <a:p>
            <a:r>
              <a:rPr lang="en-US" sz="1400" dirty="0"/>
              <a:t>1  -  3</a:t>
            </a:r>
          </a:p>
          <a:p>
            <a:r>
              <a:rPr lang="en-US" sz="1400" dirty="0"/>
              <a:t>3  -  4</a:t>
            </a:r>
          </a:p>
          <a:p>
            <a:r>
              <a:rPr lang="en-US" sz="1400" dirty="0"/>
              <a:t>0  -  1</a:t>
            </a:r>
          </a:p>
          <a:p>
            <a:r>
              <a:rPr lang="en-US" sz="1400" dirty="0"/>
              <a:t>2  - 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FD7DD-A0E0-4BD1-A708-F10937F05516}"/>
              </a:ext>
            </a:extLst>
          </p:cNvPr>
          <p:cNvSpPr txBox="1"/>
          <p:nvPr/>
        </p:nvSpPr>
        <p:spPr>
          <a:xfrm>
            <a:off x="2547192" y="3785885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D68D91-CEA9-475B-905A-7C1852BC33A8}"/>
              </a:ext>
            </a:extLst>
          </p:cNvPr>
          <p:cNvSpPr txBox="1"/>
          <p:nvPr/>
        </p:nvSpPr>
        <p:spPr>
          <a:xfrm>
            <a:off x="3309192" y="3785885"/>
            <a:ext cx="89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5852DC-DF09-4DDA-87DC-15BD50133460}"/>
              </a:ext>
            </a:extLst>
          </p:cNvPr>
          <p:cNvSpPr txBox="1"/>
          <p:nvPr/>
        </p:nvSpPr>
        <p:spPr>
          <a:xfrm>
            <a:off x="3619650" y="4092701"/>
            <a:ext cx="2744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3</a:t>
            </a:r>
          </a:p>
          <a:p>
            <a:r>
              <a:rPr lang="en-US" sz="1400" dirty="0"/>
              <a:t>3</a:t>
            </a:r>
          </a:p>
          <a:p>
            <a:r>
              <a:rPr lang="en-US" sz="1400" dirty="0"/>
              <a:t>5</a:t>
            </a:r>
          </a:p>
          <a:p>
            <a:r>
              <a:rPr lang="en-US" sz="1400" dirty="0"/>
              <a:t>6</a:t>
            </a:r>
          </a:p>
          <a:p>
            <a:r>
              <a:rPr lang="en-US" sz="1400" dirty="0"/>
              <a:t>7</a:t>
            </a:r>
          </a:p>
          <a:p>
            <a:r>
              <a:rPr lang="en-US" sz="1400" dirty="0"/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80F3F7-275A-4EA1-A6CF-44B55B4A00D7}"/>
              </a:ext>
            </a:extLst>
          </p:cNvPr>
          <p:cNvSpPr/>
          <p:nvPr/>
        </p:nvSpPr>
        <p:spPr bwMode="auto">
          <a:xfrm>
            <a:off x="2394792" y="3725340"/>
            <a:ext cx="1809750" cy="2348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1D1EBB6-0CB1-47A3-B7A9-740C4DC3F3F8}"/>
              </a:ext>
            </a:extLst>
          </p:cNvPr>
          <p:cNvSpPr/>
          <p:nvPr/>
        </p:nvSpPr>
        <p:spPr bwMode="auto">
          <a:xfrm>
            <a:off x="223494" y="6856322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51A7BEC-FADF-4C23-9C68-9BCD39333ED7}"/>
              </a:ext>
            </a:extLst>
          </p:cNvPr>
          <p:cNvSpPr/>
          <p:nvPr/>
        </p:nvSpPr>
        <p:spPr bwMode="auto">
          <a:xfrm>
            <a:off x="223494" y="7682517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CF9419-4FFA-4124-A098-FA7D1C5C2DFA}"/>
              </a:ext>
            </a:extLst>
          </p:cNvPr>
          <p:cNvSpPr/>
          <p:nvPr/>
        </p:nvSpPr>
        <p:spPr bwMode="auto">
          <a:xfrm>
            <a:off x="688286" y="7265017"/>
            <a:ext cx="256222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765C15-3203-4269-9092-0EDADB24F4AE}"/>
              </a:ext>
            </a:extLst>
          </p:cNvPr>
          <p:cNvSpPr/>
          <p:nvPr/>
        </p:nvSpPr>
        <p:spPr bwMode="auto">
          <a:xfrm>
            <a:off x="1135508" y="6856322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017EC7-97B2-486D-9EAE-6D4FCF6119E5}"/>
              </a:ext>
            </a:extLst>
          </p:cNvPr>
          <p:cNvSpPr/>
          <p:nvPr/>
        </p:nvSpPr>
        <p:spPr bwMode="auto">
          <a:xfrm>
            <a:off x="679501" y="7682517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2C9347-FF9A-499C-B137-29952AB38E08}"/>
              </a:ext>
            </a:extLst>
          </p:cNvPr>
          <p:cNvSpPr/>
          <p:nvPr/>
        </p:nvSpPr>
        <p:spPr bwMode="auto">
          <a:xfrm>
            <a:off x="1135508" y="7682517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4BD04D-DFBB-4C1E-86AA-0688F6E1EE87}"/>
              </a:ext>
            </a:extLst>
          </p:cNvPr>
          <p:cNvCxnSpPr>
            <a:cxnSpLocks/>
            <a:stCxn id="18" idx="7"/>
            <a:endCxn id="20" idx="3"/>
          </p:cNvCxnSpPr>
          <p:nvPr/>
        </p:nvCxnSpPr>
        <p:spPr bwMode="auto">
          <a:xfrm flipV="1">
            <a:off x="457738" y="7499261"/>
            <a:ext cx="268071" cy="223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3881F88-000F-4BF9-82A7-23311DE0E2D1}"/>
              </a:ext>
            </a:extLst>
          </p:cNvPr>
          <p:cNvCxnSpPr>
            <a:cxnSpLocks/>
            <a:stCxn id="20" idx="7"/>
            <a:endCxn id="22" idx="3"/>
          </p:cNvCxnSpPr>
          <p:nvPr/>
        </p:nvCxnSpPr>
        <p:spPr bwMode="auto">
          <a:xfrm flipV="1">
            <a:off x="906985" y="7090566"/>
            <a:ext cx="268713" cy="2146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551147A-7CB8-4AE6-9C5E-7E07EE2BDFEB}"/>
              </a:ext>
            </a:extLst>
          </p:cNvPr>
          <p:cNvSpPr/>
          <p:nvPr/>
        </p:nvSpPr>
        <p:spPr bwMode="auto">
          <a:xfrm>
            <a:off x="68110" y="6703922"/>
            <a:ext cx="1524000" cy="1447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E9126FA-EDC0-4C2A-9CD2-44C78399D138}"/>
              </a:ext>
            </a:extLst>
          </p:cNvPr>
          <p:cNvSpPr/>
          <p:nvPr/>
        </p:nvSpPr>
        <p:spPr bwMode="auto">
          <a:xfrm>
            <a:off x="1913883" y="6864057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23AAE51-4899-41C6-BF02-BB20674B4F31}"/>
              </a:ext>
            </a:extLst>
          </p:cNvPr>
          <p:cNvSpPr/>
          <p:nvPr/>
        </p:nvSpPr>
        <p:spPr bwMode="auto">
          <a:xfrm>
            <a:off x="1913883" y="7690252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DDD7C38-CAF1-4E30-B7C9-CD56CF263C67}"/>
              </a:ext>
            </a:extLst>
          </p:cNvPr>
          <p:cNvSpPr/>
          <p:nvPr/>
        </p:nvSpPr>
        <p:spPr bwMode="auto">
          <a:xfrm>
            <a:off x="2378675" y="7272752"/>
            <a:ext cx="256222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341FD64-73FF-45C8-A37B-10C0E65380F2}"/>
              </a:ext>
            </a:extLst>
          </p:cNvPr>
          <p:cNvSpPr/>
          <p:nvPr/>
        </p:nvSpPr>
        <p:spPr bwMode="auto">
          <a:xfrm>
            <a:off x="2825897" y="6864057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AC89069-4650-4337-9E59-096A86444571}"/>
              </a:ext>
            </a:extLst>
          </p:cNvPr>
          <p:cNvSpPr/>
          <p:nvPr/>
        </p:nvSpPr>
        <p:spPr bwMode="auto">
          <a:xfrm>
            <a:off x="2369890" y="7690252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497820D-9247-406C-A3CC-2F9EAD19D2CB}"/>
              </a:ext>
            </a:extLst>
          </p:cNvPr>
          <p:cNvSpPr/>
          <p:nvPr/>
        </p:nvSpPr>
        <p:spPr bwMode="auto">
          <a:xfrm>
            <a:off x="2825897" y="7690252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26BC707-CE4B-4EA4-B196-B8E6E030FB16}"/>
              </a:ext>
            </a:extLst>
          </p:cNvPr>
          <p:cNvCxnSpPr>
            <a:cxnSpLocks/>
            <a:stCxn id="71" idx="7"/>
            <a:endCxn id="72" idx="3"/>
          </p:cNvCxnSpPr>
          <p:nvPr/>
        </p:nvCxnSpPr>
        <p:spPr bwMode="auto">
          <a:xfrm flipV="1">
            <a:off x="2148127" y="7506996"/>
            <a:ext cx="268071" cy="223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69F272-9F75-4BE0-8352-04F7B72A7F42}"/>
              </a:ext>
            </a:extLst>
          </p:cNvPr>
          <p:cNvCxnSpPr>
            <a:cxnSpLocks/>
            <a:stCxn id="72" idx="7"/>
            <a:endCxn id="73" idx="3"/>
          </p:cNvCxnSpPr>
          <p:nvPr/>
        </p:nvCxnSpPr>
        <p:spPr bwMode="auto">
          <a:xfrm flipV="1">
            <a:off x="2597374" y="7098301"/>
            <a:ext cx="268713" cy="2146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6A8EE94-E9A0-43BD-B15A-FE596C2E62F3}"/>
              </a:ext>
            </a:extLst>
          </p:cNvPr>
          <p:cNvCxnSpPr>
            <a:stCxn id="71" idx="0"/>
            <a:endCxn id="70" idx="4"/>
          </p:cNvCxnSpPr>
          <p:nvPr/>
        </p:nvCxnSpPr>
        <p:spPr bwMode="auto">
          <a:xfrm flipV="1">
            <a:off x="2051100" y="7138491"/>
            <a:ext cx="0" cy="5517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C082D9E-E82A-47F0-8B03-D13B7C38ABD2}"/>
              </a:ext>
            </a:extLst>
          </p:cNvPr>
          <p:cNvSpPr/>
          <p:nvPr/>
        </p:nvSpPr>
        <p:spPr bwMode="auto">
          <a:xfrm>
            <a:off x="1758499" y="6711657"/>
            <a:ext cx="1524000" cy="1447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888805C-AECB-48CE-8BF6-FA57BE0DFD16}"/>
              </a:ext>
            </a:extLst>
          </p:cNvPr>
          <p:cNvSpPr/>
          <p:nvPr/>
        </p:nvSpPr>
        <p:spPr bwMode="auto">
          <a:xfrm>
            <a:off x="3613856" y="6856322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6019D4A-9DE6-46CB-A1D8-5FB83E9D202D}"/>
              </a:ext>
            </a:extLst>
          </p:cNvPr>
          <p:cNvSpPr/>
          <p:nvPr/>
        </p:nvSpPr>
        <p:spPr bwMode="auto">
          <a:xfrm>
            <a:off x="3613856" y="7682517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A8CABDA-38CF-4316-9B84-1712C9A98D02}"/>
              </a:ext>
            </a:extLst>
          </p:cNvPr>
          <p:cNvSpPr/>
          <p:nvPr/>
        </p:nvSpPr>
        <p:spPr bwMode="auto">
          <a:xfrm>
            <a:off x="4078648" y="7265017"/>
            <a:ext cx="256222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7FFA374-6F7C-43A1-95AE-560B3FFED6D8}"/>
              </a:ext>
            </a:extLst>
          </p:cNvPr>
          <p:cNvSpPr/>
          <p:nvPr/>
        </p:nvSpPr>
        <p:spPr bwMode="auto">
          <a:xfrm>
            <a:off x="4525870" y="6856322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4436785-D41C-45A4-BBB7-7B96D9CB9002}"/>
              </a:ext>
            </a:extLst>
          </p:cNvPr>
          <p:cNvSpPr/>
          <p:nvPr/>
        </p:nvSpPr>
        <p:spPr bwMode="auto">
          <a:xfrm>
            <a:off x="4069863" y="7682517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52ADF40-104F-4C79-9AE4-459F6964CAFE}"/>
              </a:ext>
            </a:extLst>
          </p:cNvPr>
          <p:cNvSpPr/>
          <p:nvPr/>
        </p:nvSpPr>
        <p:spPr bwMode="auto">
          <a:xfrm>
            <a:off x="4525870" y="7682517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5C38DB3-CD17-4B73-B426-2AB668B252A8}"/>
              </a:ext>
            </a:extLst>
          </p:cNvPr>
          <p:cNvCxnSpPr>
            <a:cxnSpLocks/>
            <a:stCxn id="119" idx="7"/>
            <a:endCxn id="120" idx="3"/>
          </p:cNvCxnSpPr>
          <p:nvPr/>
        </p:nvCxnSpPr>
        <p:spPr bwMode="auto">
          <a:xfrm flipV="1">
            <a:off x="3848100" y="7499261"/>
            <a:ext cx="268071" cy="223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F895D72-6AE8-43E6-BB10-CFDD1D74CCBD}"/>
              </a:ext>
            </a:extLst>
          </p:cNvPr>
          <p:cNvCxnSpPr>
            <a:cxnSpLocks/>
            <a:stCxn id="120" idx="7"/>
            <a:endCxn id="121" idx="3"/>
          </p:cNvCxnSpPr>
          <p:nvPr/>
        </p:nvCxnSpPr>
        <p:spPr bwMode="auto">
          <a:xfrm flipV="1">
            <a:off x="4297347" y="7090566"/>
            <a:ext cx="268713" cy="2146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9EE1C27-0854-43D2-919E-D0CEBAAEEF65}"/>
              </a:ext>
            </a:extLst>
          </p:cNvPr>
          <p:cNvCxnSpPr>
            <a:stCxn id="119" idx="0"/>
            <a:endCxn id="118" idx="4"/>
          </p:cNvCxnSpPr>
          <p:nvPr/>
        </p:nvCxnSpPr>
        <p:spPr bwMode="auto">
          <a:xfrm flipV="1">
            <a:off x="3751073" y="7130756"/>
            <a:ext cx="0" cy="5517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DBA8365-5CAC-4B38-A3F9-F8F8C55AE7E7}"/>
              </a:ext>
            </a:extLst>
          </p:cNvPr>
          <p:cNvCxnSpPr>
            <a:stCxn id="122" idx="0"/>
            <a:endCxn id="120" idx="4"/>
          </p:cNvCxnSpPr>
          <p:nvPr/>
        </p:nvCxnSpPr>
        <p:spPr bwMode="auto">
          <a:xfrm flipH="1" flipV="1">
            <a:off x="4206759" y="7539451"/>
            <a:ext cx="321" cy="143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1CEE99E-93BF-428F-9809-3D399BD533F7}"/>
              </a:ext>
            </a:extLst>
          </p:cNvPr>
          <p:cNvSpPr/>
          <p:nvPr/>
        </p:nvSpPr>
        <p:spPr bwMode="auto">
          <a:xfrm>
            <a:off x="3458472" y="6703922"/>
            <a:ext cx="1524000" cy="1447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EA7C11A5-CB9E-4C16-AA2D-1681F80DC876}"/>
              </a:ext>
            </a:extLst>
          </p:cNvPr>
          <p:cNvSpPr/>
          <p:nvPr/>
        </p:nvSpPr>
        <p:spPr bwMode="auto">
          <a:xfrm>
            <a:off x="5293240" y="6856322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EE5237B-3041-4305-84AF-DF7DE2445B7E}"/>
              </a:ext>
            </a:extLst>
          </p:cNvPr>
          <p:cNvSpPr/>
          <p:nvPr/>
        </p:nvSpPr>
        <p:spPr bwMode="auto">
          <a:xfrm>
            <a:off x="5293240" y="7682517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84A0A03-DE66-42E9-8581-A3316B58C8CB}"/>
              </a:ext>
            </a:extLst>
          </p:cNvPr>
          <p:cNvSpPr/>
          <p:nvPr/>
        </p:nvSpPr>
        <p:spPr bwMode="auto">
          <a:xfrm>
            <a:off x="5758032" y="7265017"/>
            <a:ext cx="256222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5A59904C-EDB6-4ECC-A6E4-054944577A5A}"/>
              </a:ext>
            </a:extLst>
          </p:cNvPr>
          <p:cNvSpPr/>
          <p:nvPr/>
        </p:nvSpPr>
        <p:spPr bwMode="auto">
          <a:xfrm>
            <a:off x="6205254" y="6856322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E525F8F3-59C9-4658-ADCD-2FB1198F4171}"/>
              </a:ext>
            </a:extLst>
          </p:cNvPr>
          <p:cNvSpPr/>
          <p:nvPr/>
        </p:nvSpPr>
        <p:spPr bwMode="auto">
          <a:xfrm>
            <a:off x="5749247" y="7682517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E02AB11-B6FC-4100-B676-6E99627C9B5A}"/>
              </a:ext>
            </a:extLst>
          </p:cNvPr>
          <p:cNvSpPr/>
          <p:nvPr/>
        </p:nvSpPr>
        <p:spPr bwMode="auto">
          <a:xfrm>
            <a:off x="6205254" y="7682517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304EF9F-7B8C-47A4-8ACF-1D5B12793B72}"/>
              </a:ext>
            </a:extLst>
          </p:cNvPr>
          <p:cNvCxnSpPr>
            <a:cxnSpLocks/>
            <a:stCxn id="131" idx="7"/>
            <a:endCxn id="132" idx="3"/>
          </p:cNvCxnSpPr>
          <p:nvPr/>
        </p:nvCxnSpPr>
        <p:spPr bwMode="auto">
          <a:xfrm flipV="1">
            <a:off x="5527484" y="7499261"/>
            <a:ext cx="268071" cy="223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03A5418-3EE5-45FA-9828-095B451C1626}"/>
              </a:ext>
            </a:extLst>
          </p:cNvPr>
          <p:cNvCxnSpPr>
            <a:cxnSpLocks/>
            <a:stCxn id="132" idx="7"/>
            <a:endCxn id="133" idx="3"/>
          </p:cNvCxnSpPr>
          <p:nvPr/>
        </p:nvCxnSpPr>
        <p:spPr bwMode="auto">
          <a:xfrm flipV="1">
            <a:off x="5976731" y="7090566"/>
            <a:ext cx="268713" cy="2146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AEC3B56-8FFF-4539-A0E7-C5863F0EA3CC}"/>
              </a:ext>
            </a:extLst>
          </p:cNvPr>
          <p:cNvCxnSpPr>
            <a:stCxn id="131" idx="0"/>
            <a:endCxn id="130" idx="4"/>
          </p:cNvCxnSpPr>
          <p:nvPr/>
        </p:nvCxnSpPr>
        <p:spPr bwMode="auto">
          <a:xfrm flipV="1">
            <a:off x="5430457" y="7130756"/>
            <a:ext cx="0" cy="5517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1E7D642-04C8-4BEA-8A6E-A26405695D5F}"/>
              </a:ext>
            </a:extLst>
          </p:cNvPr>
          <p:cNvCxnSpPr>
            <a:stCxn id="134" idx="0"/>
            <a:endCxn id="132" idx="4"/>
          </p:cNvCxnSpPr>
          <p:nvPr/>
        </p:nvCxnSpPr>
        <p:spPr bwMode="auto">
          <a:xfrm flipH="1" flipV="1">
            <a:off x="5886143" y="7539451"/>
            <a:ext cx="321" cy="143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A658FC5-2259-4C73-AD10-3FE769222340}"/>
              </a:ext>
            </a:extLst>
          </p:cNvPr>
          <p:cNvCxnSpPr>
            <a:stCxn id="135" idx="0"/>
            <a:endCxn id="133" idx="4"/>
          </p:cNvCxnSpPr>
          <p:nvPr/>
        </p:nvCxnSpPr>
        <p:spPr bwMode="auto">
          <a:xfrm flipV="1">
            <a:off x="6342471" y="7130756"/>
            <a:ext cx="0" cy="5517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FCA8B6A-20F1-4981-ADDF-E34CAD231E7A}"/>
              </a:ext>
            </a:extLst>
          </p:cNvPr>
          <p:cNvSpPr/>
          <p:nvPr/>
        </p:nvSpPr>
        <p:spPr bwMode="auto">
          <a:xfrm>
            <a:off x="5137856" y="6703922"/>
            <a:ext cx="1524000" cy="1447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BE56E3F-5F33-4423-AA5D-308D34A5B341}"/>
              </a:ext>
            </a:extLst>
          </p:cNvPr>
          <p:cNvSpPr/>
          <p:nvPr/>
        </p:nvSpPr>
        <p:spPr bwMode="auto">
          <a:xfrm>
            <a:off x="4863422" y="4778501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15AFBB8-135E-461C-85CC-5611717C7F19}"/>
              </a:ext>
            </a:extLst>
          </p:cNvPr>
          <p:cNvSpPr/>
          <p:nvPr/>
        </p:nvSpPr>
        <p:spPr bwMode="auto">
          <a:xfrm>
            <a:off x="4863422" y="5604696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ADA39C78-0228-414B-B0DB-9E2B8995342D}"/>
              </a:ext>
            </a:extLst>
          </p:cNvPr>
          <p:cNvSpPr/>
          <p:nvPr/>
        </p:nvSpPr>
        <p:spPr bwMode="auto">
          <a:xfrm>
            <a:off x="5328214" y="5187196"/>
            <a:ext cx="256222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BDB0CF5D-6927-460C-BBA4-626D143391B2}"/>
              </a:ext>
            </a:extLst>
          </p:cNvPr>
          <p:cNvSpPr/>
          <p:nvPr/>
        </p:nvSpPr>
        <p:spPr bwMode="auto">
          <a:xfrm>
            <a:off x="5775436" y="4778501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EA6D832B-EE52-4D3F-AA61-B4793E3811DD}"/>
              </a:ext>
            </a:extLst>
          </p:cNvPr>
          <p:cNvSpPr/>
          <p:nvPr/>
        </p:nvSpPr>
        <p:spPr bwMode="auto">
          <a:xfrm>
            <a:off x="5319429" y="5604696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ABB5967B-0727-474B-82AF-9CD266CB764A}"/>
              </a:ext>
            </a:extLst>
          </p:cNvPr>
          <p:cNvSpPr/>
          <p:nvPr/>
        </p:nvSpPr>
        <p:spPr bwMode="auto">
          <a:xfrm>
            <a:off x="5775436" y="5604696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FF76399-837A-4804-A83B-AEE3CBE8C196}"/>
              </a:ext>
            </a:extLst>
          </p:cNvPr>
          <p:cNvCxnSpPr>
            <a:cxnSpLocks/>
            <a:stCxn id="143" idx="7"/>
            <a:endCxn id="144" idx="3"/>
          </p:cNvCxnSpPr>
          <p:nvPr/>
        </p:nvCxnSpPr>
        <p:spPr bwMode="auto">
          <a:xfrm flipV="1">
            <a:off x="5097666" y="5421440"/>
            <a:ext cx="268071" cy="223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5C9274E-2738-4AE5-ACD1-5AA6DDE7E824}"/>
              </a:ext>
            </a:extLst>
          </p:cNvPr>
          <p:cNvSpPr/>
          <p:nvPr/>
        </p:nvSpPr>
        <p:spPr bwMode="auto">
          <a:xfrm>
            <a:off x="4708038" y="4626101"/>
            <a:ext cx="1524000" cy="1447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F719903-A474-46A5-A3EA-1142B2348A8D}"/>
              </a:ext>
            </a:extLst>
          </p:cNvPr>
          <p:cNvCxnSpPr>
            <a:stCxn id="153" idx="2"/>
            <a:endCxn id="62" idx="0"/>
          </p:cNvCxnSpPr>
          <p:nvPr/>
        </p:nvCxnSpPr>
        <p:spPr bwMode="auto">
          <a:xfrm rot="5400000">
            <a:off x="2835064" y="4068947"/>
            <a:ext cx="630021" cy="463992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5BE8E1-A699-4214-9A10-0B698F3D1B19}"/>
              </a:ext>
            </a:extLst>
          </p:cNvPr>
          <p:cNvCxnSpPr>
            <a:stCxn id="62" idx="3"/>
            <a:endCxn id="81" idx="1"/>
          </p:cNvCxnSpPr>
          <p:nvPr/>
        </p:nvCxnSpPr>
        <p:spPr bwMode="auto">
          <a:xfrm>
            <a:off x="1592110" y="7427822"/>
            <a:ext cx="166389" cy="7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2B60712-6393-4505-87E2-B5CC7B2CCBA2}"/>
              </a:ext>
            </a:extLst>
          </p:cNvPr>
          <p:cNvCxnSpPr>
            <a:stCxn id="81" idx="3"/>
            <a:endCxn id="129" idx="1"/>
          </p:cNvCxnSpPr>
          <p:nvPr/>
        </p:nvCxnSpPr>
        <p:spPr bwMode="auto">
          <a:xfrm flipV="1">
            <a:off x="3282499" y="7427822"/>
            <a:ext cx="175973" cy="7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3CE10FB-DE94-4464-8100-3F0A62202E80}"/>
              </a:ext>
            </a:extLst>
          </p:cNvPr>
          <p:cNvCxnSpPr>
            <a:stCxn id="129" idx="3"/>
            <a:endCxn id="141" idx="1"/>
          </p:cNvCxnSpPr>
          <p:nvPr/>
        </p:nvCxnSpPr>
        <p:spPr bwMode="auto">
          <a:xfrm>
            <a:off x="4982472" y="7427822"/>
            <a:ext cx="1553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8CE69A-B336-479C-B0AA-A03F79D62331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1200" y="1981200"/>
            <a:ext cx="381000" cy="1219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40585E-0DD0-4382-90B7-C920AD788072}"/>
              </a:ext>
            </a:extLst>
          </p:cNvPr>
          <p:cNvCxnSpPr>
            <a:cxnSpLocks/>
          </p:cNvCxnSpPr>
          <p:nvPr/>
        </p:nvCxnSpPr>
        <p:spPr bwMode="auto">
          <a:xfrm>
            <a:off x="2514600" y="1981200"/>
            <a:ext cx="990600" cy="1066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C9E590-4A49-45D5-A36E-12577BC7194A}"/>
              </a:ext>
            </a:extLst>
          </p:cNvPr>
          <p:cNvCxnSpPr/>
          <p:nvPr/>
        </p:nvCxnSpPr>
        <p:spPr bwMode="auto">
          <a:xfrm flipV="1">
            <a:off x="3677194" y="3005546"/>
            <a:ext cx="457200" cy="76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091CEB-ACF8-4DB4-B441-BF735FA779B1}"/>
              </a:ext>
            </a:extLst>
          </p:cNvPr>
          <p:cNvCxnSpPr/>
          <p:nvPr/>
        </p:nvCxnSpPr>
        <p:spPr bwMode="auto">
          <a:xfrm>
            <a:off x="4267200" y="3124200"/>
            <a:ext cx="7620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80397-3622-4EA7-BB61-F55F18A41E95}"/>
              </a:ext>
            </a:extLst>
          </p:cNvPr>
          <p:cNvCxnSpPr/>
          <p:nvPr/>
        </p:nvCxnSpPr>
        <p:spPr bwMode="auto">
          <a:xfrm flipV="1">
            <a:off x="3200400" y="3810000"/>
            <a:ext cx="1104900" cy="914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5BFF42-E3B5-458A-8093-6F53BA4F66F1}"/>
              </a:ext>
            </a:extLst>
          </p:cNvPr>
          <p:cNvCxnSpPr/>
          <p:nvPr/>
        </p:nvCxnSpPr>
        <p:spPr bwMode="auto">
          <a:xfrm flipV="1">
            <a:off x="4495800" y="3124200"/>
            <a:ext cx="1371600" cy="533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D4D5F6-A20F-4F4B-95AD-EBF74A9127CF}"/>
              </a:ext>
            </a:extLst>
          </p:cNvPr>
          <p:cNvSpPr txBox="1"/>
          <p:nvPr/>
        </p:nvSpPr>
        <p:spPr>
          <a:xfrm>
            <a:off x="704850" y="5710261"/>
            <a:ext cx="6030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 -  1</a:t>
            </a:r>
          </a:p>
          <a:p>
            <a:r>
              <a:rPr lang="en-US" sz="1400" dirty="0"/>
              <a:t>0  -  3</a:t>
            </a:r>
          </a:p>
          <a:p>
            <a:r>
              <a:rPr lang="en-US" sz="1400" dirty="0"/>
              <a:t>1  -  2</a:t>
            </a:r>
          </a:p>
          <a:p>
            <a:r>
              <a:rPr lang="en-US" sz="1400" dirty="0"/>
              <a:t>2  -  5</a:t>
            </a:r>
          </a:p>
          <a:p>
            <a:r>
              <a:rPr lang="en-US" sz="1400" dirty="0"/>
              <a:t>3  -  4</a:t>
            </a:r>
          </a:p>
          <a:p>
            <a:r>
              <a:rPr lang="en-US" sz="1400" dirty="0"/>
              <a:t>3  -  5</a:t>
            </a:r>
          </a:p>
          <a:p>
            <a:r>
              <a:rPr lang="en-US" sz="1400" dirty="0"/>
              <a:t>4  -  5</a:t>
            </a:r>
          </a:p>
          <a:p>
            <a:r>
              <a:rPr lang="en-US" sz="1400" dirty="0"/>
              <a:t>5  - 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EC418-B3E6-46C5-B954-5FCE5F1EEE9A}"/>
              </a:ext>
            </a:extLst>
          </p:cNvPr>
          <p:cNvSpPr txBox="1"/>
          <p:nvPr/>
        </p:nvSpPr>
        <p:spPr>
          <a:xfrm>
            <a:off x="704850" y="5403445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Edge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7E97AF-2E64-4680-B06C-8C08F93A5FFB}"/>
              </a:ext>
            </a:extLst>
          </p:cNvPr>
          <p:cNvSpPr txBox="1"/>
          <p:nvPr/>
        </p:nvSpPr>
        <p:spPr>
          <a:xfrm>
            <a:off x="1466850" y="5403445"/>
            <a:ext cx="89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Weight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61B567-5168-4241-A43F-0DB68CDEC263}"/>
              </a:ext>
            </a:extLst>
          </p:cNvPr>
          <p:cNvSpPr txBox="1"/>
          <p:nvPr/>
        </p:nvSpPr>
        <p:spPr>
          <a:xfrm>
            <a:off x="1682848" y="5710261"/>
            <a:ext cx="4539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235</a:t>
            </a:r>
          </a:p>
          <a:p>
            <a:r>
              <a:rPr lang="en-US" sz="1400" dirty="0"/>
              <a:t>270</a:t>
            </a:r>
          </a:p>
          <a:p>
            <a:r>
              <a:rPr lang="en-US" sz="1400" dirty="0"/>
              <a:t>320</a:t>
            </a:r>
          </a:p>
          <a:p>
            <a:r>
              <a:rPr lang="en-US" sz="1400" dirty="0"/>
              <a:t>270</a:t>
            </a:r>
          </a:p>
          <a:p>
            <a:r>
              <a:rPr lang="en-US" sz="1400" dirty="0"/>
              <a:t>80</a:t>
            </a:r>
          </a:p>
          <a:p>
            <a:r>
              <a:rPr lang="en-US" sz="1400" dirty="0"/>
              <a:t>150</a:t>
            </a:r>
          </a:p>
          <a:p>
            <a:r>
              <a:rPr lang="en-US" sz="1400" dirty="0"/>
              <a:t>95</a:t>
            </a:r>
          </a:p>
          <a:p>
            <a:r>
              <a:rPr lang="en-US" sz="1400" dirty="0"/>
              <a:t>280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E6B5E-E771-4D42-9D98-99C03D4FF847}"/>
              </a:ext>
            </a:extLst>
          </p:cNvPr>
          <p:cNvSpPr/>
          <p:nvPr/>
        </p:nvSpPr>
        <p:spPr bwMode="auto">
          <a:xfrm>
            <a:off x="552450" y="5342900"/>
            <a:ext cx="1809750" cy="2348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75D54D-BCB3-4E9B-9F7F-97626DEBA83C}"/>
              </a:ext>
            </a:extLst>
          </p:cNvPr>
          <p:cNvSpPr txBox="1"/>
          <p:nvPr/>
        </p:nvSpPr>
        <p:spPr>
          <a:xfrm>
            <a:off x="2686050" y="5710261"/>
            <a:ext cx="6030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  -  4</a:t>
            </a:r>
          </a:p>
          <a:p>
            <a:r>
              <a:rPr lang="en-US" sz="1400" dirty="0"/>
              <a:t>4  -  5</a:t>
            </a:r>
          </a:p>
          <a:p>
            <a:r>
              <a:rPr lang="en-US" sz="1400" dirty="0"/>
              <a:t>3  -  5</a:t>
            </a:r>
          </a:p>
          <a:p>
            <a:r>
              <a:rPr lang="en-US" sz="1400" dirty="0"/>
              <a:t>0  -  1</a:t>
            </a:r>
          </a:p>
          <a:p>
            <a:r>
              <a:rPr lang="en-US" sz="1400" dirty="0"/>
              <a:t>0  -  3</a:t>
            </a:r>
          </a:p>
          <a:p>
            <a:r>
              <a:rPr lang="en-US" sz="1400" dirty="0"/>
              <a:t>2  -  5</a:t>
            </a:r>
          </a:p>
          <a:p>
            <a:r>
              <a:rPr lang="en-US" sz="1400" dirty="0"/>
              <a:t>5  -  6</a:t>
            </a:r>
          </a:p>
          <a:p>
            <a:r>
              <a:rPr lang="en-US" sz="1400" dirty="0"/>
              <a:t>1  - 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70C9D7-8E14-4624-863B-297989FEECF4}"/>
              </a:ext>
            </a:extLst>
          </p:cNvPr>
          <p:cNvSpPr txBox="1"/>
          <p:nvPr/>
        </p:nvSpPr>
        <p:spPr>
          <a:xfrm>
            <a:off x="2686050" y="5403445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Edge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7B9058-8675-4DB9-9265-7A5CE9220658}"/>
              </a:ext>
            </a:extLst>
          </p:cNvPr>
          <p:cNvSpPr txBox="1"/>
          <p:nvPr/>
        </p:nvSpPr>
        <p:spPr>
          <a:xfrm>
            <a:off x="3448050" y="5403445"/>
            <a:ext cx="89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Weight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FABFD5-4B2D-4E2F-98CD-81FC8CD45702}"/>
              </a:ext>
            </a:extLst>
          </p:cNvPr>
          <p:cNvSpPr txBox="1"/>
          <p:nvPr/>
        </p:nvSpPr>
        <p:spPr>
          <a:xfrm>
            <a:off x="3664048" y="5710261"/>
            <a:ext cx="4539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80</a:t>
            </a:r>
          </a:p>
          <a:p>
            <a:r>
              <a:rPr lang="en-US" sz="1400" dirty="0"/>
              <a:t>95</a:t>
            </a:r>
          </a:p>
          <a:p>
            <a:r>
              <a:rPr lang="en-US" sz="1400" dirty="0"/>
              <a:t>150</a:t>
            </a:r>
          </a:p>
          <a:p>
            <a:r>
              <a:rPr lang="en-US" sz="1400" dirty="0"/>
              <a:t>235</a:t>
            </a:r>
          </a:p>
          <a:p>
            <a:r>
              <a:rPr lang="en-US" sz="1400" dirty="0"/>
              <a:t>270</a:t>
            </a:r>
          </a:p>
          <a:p>
            <a:r>
              <a:rPr lang="en-US" sz="1400" dirty="0"/>
              <a:t>270</a:t>
            </a:r>
          </a:p>
          <a:p>
            <a:r>
              <a:rPr lang="en-US" sz="1400" dirty="0"/>
              <a:t>280</a:t>
            </a:r>
          </a:p>
          <a:p>
            <a:r>
              <a:rPr lang="en-US" sz="1400" dirty="0"/>
              <a:t>320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362DB6-7528-41F9-BB7F-3B1104F7E881}"/>
              </a:ext>
            </a:extLst>
          </p:cNvPr>
          <p:cNvSpPr/>
          <p:nvPr/>
        </p:nvSpPr>
        <p:spPr bwMode="auto">
          <a:xfrm>
            <a:off x="2533650" y="5342900"/>
            <a:ext cx="1809750" cy="2348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7AB809-9BA4-4635-B0B4-346E93F5027F}"/>
              </a:ext>
            </a:extLst>
          </p:cNvPr>
          <p:cNvSpPr txBox="1"/>
          <p:nvPr/>
        </p:nvSpPr>
        <p:spPr>
          <a:xfrm flipH="1">
            <a:off x="4489760" y="5342900"/>
            <a:ext cx="23164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V(T) = {0, 1, 2, 3, 4, 5, 6}</a:t>
            </a:r>
          </a:p>
          <a:p>
            <a:r>
              <a:rPr lang="en-US" sz="1400" dirty="0"/>
              <a:t>E(T) = {(0, 1) (0, 3) (3, 4) </a:t>
            </a:r>
          </a:p>
          <a:p>
            <a:r>
              <a:rPr lang="en-US" sz="1400" dirty="0"/>
              <a:t>              (4, 5) (5, 2) (5, 6)}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437" y="1463601"/>
            <a:ext cx="3962400" cy="2492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51B50B-4896-413D-9463-0F129ACAC3CA}"/>
              </a:ext>
            </a:extLst>
          </p:cNvPr>
          <p:cNvSpPr txBox="1"/>
          <p:nvPr/>
        </p:nvSpPr>
        <p:spPr>
          <a:xfrm>
            <a:off x="533400" y="4196779"/>
            <a:ext cx="20663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0</a:t>
            </a:r>
            <a:br>
              <a:rPr lang="en-US" sz="2000" dirty="0"/>
            </a:br>
            <a:r>
              <a:rPr lang="en-US" sz="2000" dirty="0"/>
              <a:t>Topological Order</a:t>
            </a:r>
          </a:p>
          <a:p>
            <a:pPr algn="r"/>
            <a:r>
              <a:rPr lang="en-US" sz="2000" dirty="0"/>
              <a:t>Queue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1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2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3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4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82865-C545-447E-BA67-E5CBC0D474E0}"/>
              </a:ext>
            </a:extLst>
          </p:cNvPr>
          <p:cNvSpPr txBox="1"/>
          <p:nvPr/>
        </p:nvSpPr>
        <p:spPr>
          <a:xfrm>
            <a:off x="2795624" y="4170053"/>
            <a:ext cx="36375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3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3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7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5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6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4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8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3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9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7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5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6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4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8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3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1D2DA-1559-4D76-9EE6-24C0D123E7FE}"/>
              </a:ext>
            </a:extLst>
          </p:cNvPr>
          <p:cNvSpPr/>
          <p:nvPr/>
        </p:nvSpPr>
        <p:spPr bwMode="auto">
          <a:xfrm>
            <a:off x="2744736" y="4201718"/>
            <a:ext cx="3579845" cy="9470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5F88D2-0DF6-4F25-A5DD-6A3749E0C743}"/>
              </a:ext>
            </a:extLst>
          </p:cNvPr>
          <p:cNvCxnSpPr>
            <a:cxnSpLocks/>
          </p:cNvCxnSpPr>
          <p:nvPr/>
        </p:nvCxnSpPr>
        <p:spPr bwMode="auto">
          <a:xfrm>
            <a:off x="2744737" y="4521751"/>
            <a:ext cx="35798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1296F9-53F8-4B20-AF99-A30435CC2442}"/>
              </a:ext>
            </a:extLst>
          </p:cNvPr>
          <p:cNvCxnSpPr>
            <a:cxnSpLocks/>
          </p:cNvCxnSpPr>
          <p:nvPr/>
        </p:nvCxnSpPr>
        <p:spPr bwMode="auto">
          <a:xfrm flipV="1">
            <a:off x="2744737" y="4820020"/>
            <a:ext cx="3579844" cy="37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95DE34-B880-4A3B-B9F6-F3BF31E6B2F9}"/>
              </a:ext>
            </a:extLst>
          </p:cNvPr>
          <p:cNvCxnSpPr>
            <a:cxnSpLocks/>
          </p:cNvCxnSpPr>
          <p:nvPr/>
        </p:nvCxnSpPr>
        <p:spPr bwMode="auto">
          <a:xfrm>
            <a:off x="3124201" y="4205452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AC4C4B-0E98-4F3F-BB71-2BBE94533D35}"/>
              </a:ext>
            </a:extLst>
          </p:cNvPr>
          <p:cNvCxnSpPr>
            <a:cxnSpLocks/>
          </p:cNvCxnSpPr>
          <p:nvPr/>
        </p:nvCxnSpPr>
        <p:spPr bwMode="auto">
          <a:xfrm>
            <a:off x="3810001" y="4205452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8B3FFD-292F-4614-8C0F-ABD528704043}"/>
              </a:ext>
            </a:extLst>
          </p:cNvPr>
          <p:cNvCxnSpPr>
            <a:cxnSpLocks/>
          </p:cNvCxnSpPr>
          <p:nvPr/>
        </p:nvCxnSpPr>
        <p:spPr bwMode="auto">
          <a:xfrm>
            <a:off x="3490663" y="4205452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E9CDBE-9339-4BBF-BE4E-ADFEB8F27842}"/>
              </a:ext>
            </a:extLst>
          </p:cNvPr>
          <p:cNvCxnSpPr>
            <a:cxnSpLocks/>
          </p:cNvCxnSpPr>
          <p:nvPr/>
        </p:nvCxnSpPr>
        <p:spPr bwMode="auto">
          <a:xfrm>
            <a:off x="6019801" y="4197984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A84073-2380-436E-8BD0-1DE3B8E3D3AD}"/>
              </a:ext>
            </a:extLst>
          </p:cNvPr>
          <p:cNvCxnSpPr>
            <a:cxnSpLocks/>
          </p:cNvCxnSpPr>
          <p:nvPr/>
        </p:nvCxnSpPr>
        <p:spPr bwMode="auto">
          <a:xfrm>
            <a:off x="5257801" y="4197984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B6D56C3-C691-475A-9A0A-DD693BAD6143}"/>
              </a:ext>
            </a:extLst>
          </p:cNvPr>
          <p:cNvCxnSpPr>
            <a:cxnSpLocks/>
          </p:cNvCxnSpPr>
          <p:nvPr/>
        </p:nvCxnSpPr>
        <p:spPr bwMode="auto">
          <a:xfrm>
            <a:off x="4191001" y="4197984"/>
            <a:ext cx="0" cy="628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DB6957-2C83-4BFD-9B3D-CCBACF4E5614}"/>
              </a:ext>
            </a:extLst>
          </p:cNvPr>
          <p:cNvCxnSpPr>
            <a:cxnSpLocks/>
          </p:cNvCxnSpPr>
          <p:nvPr/>
        </p:nvCxnSpPr>
        <p:spPr bwMode="auto">
          <a:xfrm>
            <a:off x="4564732" y="4205452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530A54-FCCE-436B-AC2E-2EDBC571D7B5}"/>
              </a:ext>
            </a:extLst>
          </p:cNvPr>
          <p:cNvCxnSpPr>
            <a:cxnSpLocks/>
          </p:cNvCxnSpPr>
          <p:nvPr/>
        </p:nvCxnSpPr>
        <p:spPr bwMode="auto">
          <a:xfrm>
            <a:off x="5638801" y="4205452"/>
            <a:ext cx="0" cy="621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A5C534-635B-47FF-A37C-C396B0064787}"/>
              </a:ext>
            </a:extLst>
          </p:cNvPr>
          <p:cNvCxnSpPr>
            <a:cxnSpLocks/>
          </p:cNvCxnSpPr>
          <p:nvPr/>
        </p:nvCxnSpPr>
        <p:spPr bwMode="auto">
          <a:xfrm>
            <a:off x="4876801" y="4197984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6F3F43D-E5CD-4975-A066-91C31611695B}"/>
              </a:ext>
            </a:extLst>
          </p:cNvPr>
          <p:cNvCxnSpPr>
            <a:cxnSpLocks/>
          </p:cNvCxnSpPr>
          <p:nvPr/>
        </p:nvCxnSpPr>
        <p:spPr bwMode="auto">
          <a:xfrm>
            <a:off x="3496775" y="482668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2D9B395-E11D-4257-B6CD-0CF77EA9BF35}"/>
              </a:ext>
            </a:extLst>
          </p:cNvPr>
          <p:cNvCxnSpPr>
            <a:cxnSpLocks/>
          </p:cNvCxnSpPr>
          <p:nvPr/>
        </p:nvCxnSpPr>
        <p:spPr bwMode="auto">
          <a:xfrm>
            <a:off x="3496775" y="4942851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2E8914C-1C95-4F89-B486-C3A88FEF599C}"/>
              </a:ext>
            </a:extLst>
          </p:cNvPr>
          <p:cNvCxnSpPr>
            <a:cxnSpLocks/>
          </p:cNvCxnSpPr>
          <p:nvPr/>
        </p:nvCxnSpPr>
        <p:spPr bwMode="auto">
          <a:xfrm>
            <a:off x="3496775" y="5062752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2EF9C51-3D0C-4A0C-9F92-2FCAC7F6B88E}"/>
              </a:ext>
            </a:extLst>
          </p:cNvPr>
          <p:cNvCxnSpPr>
            <a:cxnSpLocks/>
          </p:cNvCxnSpPr>
          <p:nvPr/>
        </p:nvCxnSpPr>
        <p:spPr bwMode="auto">
          <a:xfrm>
            <a:off x="4876801" y="482668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4708F12-6DB2-4CBB-BFD4-16D621C48B90}"/>
              </a:ext>
            </a:extLst>
          </p:cNvPr>
          <p:cNvCxnSpPr>
            <a:cxnSpLocks/>
          </p:cNvCxnSpPr>
          <p:nvPr/>
        </p:nvCxnSpPr>
        <p:spPr bwMode="auto">
          <a:xfrm>
            <a:off x="4876801" y="4942851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CC76E84-303F-4CBD-B314-4AEAA014FECD}"/>
              </a:ext>
            </a:extLst>
          </p:cNvPr>
          <p:cNvCxnSpPr>
            <a:cxnSpLocks/>
          </p:cNvCxnSpPr>
          <p:nvPr/>
        </p:nvCxnSpPr>
        <p:spPr bwMode="auto">
          <a:xfrm>
            <a:off x="4876801" y="5062752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25" name="TextBox 5124">
            <a:extLst>
              <a:ext uri="{FF2B5EF4-FFF2-40B4-BE49-F238E27FC236}">
                <a16:creationId xmlns:a16="http://schemas.microsoft.com/office/drawing/2014/main" id="{98BD3562-CA6B-4BB0-84E5-80D87A06799B}"/>
              </a:ext>
            </a:extLst>
          </p:cNvPr>
          <p:cNvSpPr txBox="1"/>
          <p:nvPr/>
        </p:nvSpPr>
        <p:spPr>
          <a:xfrm>
            <a:off x="2693066" y="3818990"/>
            <a:ext cx="3743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[0] [1] [2] [3] [4] [5] [6] [7] [8] [9]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DF024DA-31A3-4E49-8AE3-0412198CF5D9}"/>
              </a:ext>
            </a:extLst>
          </p:cNvPr>
          <p:cNvCxnSpPr>
            <a:cxnSpLocks/>
          </p:cNvCxnSpPr>
          <p:nvPr/>
        </p:nvCxnSpPr>
        <p:spPr bwMode="auto">
          <a:xfrm>
            <a:off x="3810001" y="482668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26D7075-091B-426A-A13A-858F2A410EB5}"/>
              </a:ext>
            </a:extLst>
          </p:cNvPr>
          <p:cNvCxnSpPr>
            <a:cxnSpLocks/>
          </p:cNvCxnSpPr>
          <p:nvPr/>
        </p:nvCxnSpPr>
        <p:spPr bwMode="auto">
          <a:xfrm>
            <a:off x="3810001" y="4942851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0BC9B9A-E98A-4782-A55F-DFFD2D080BAD}"/>
              </a:ext>
            </a:extLst>
          </p:cNvPr>
          <p:cNvCxnSpPr>
            <a:cxnSpLocks/>
          </p:cNvCxnSpPr>
          <p:nvPr/>
        </p:nvCxnSpPr>
        <p:spPr bwMode="auto">
          <a:xfrm>
            <a:off x="3810001" y="5062752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D799DE4-E94C-40AC-A4F3-59153C8F8210}"/>
              </a:ext>
            </a:extLst>
          </p:cNvPr>
          <p:cNvCxnSpPr>
            <a:cxnSpLocks/>
          </p:cNvCxnSpPr>
          <p:nvPr/>
        </p:nvCxnSpPr>
        <p:spPr bwMode="auto">
          <a:xfrm>
            <a:off x="5640288" y="4822951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D0BEB97-03E4-4907-AF1C-C48B9C64890B}"/>
              </a:ext>
            </a:extLst>
          </p:cNvPr>
          <p:cNvCxnSpPr>
            <a:cxnSpLocks/>
          </p:cNvCxnSpPr>
          <p:nvPr/>
        </p:nvCxnSpPr>
        <p:spPr bwMode="auto">
          <a:xfrm>
            <a:off x="5640288" y="4939118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589975B-23FE-4C23-933E-0E0382D5E812}"/>
              </a:ext>
            </a:extLst>
          </p:cNvPr>
          <p:cNvCxnSpPr>
            <a:cxnSpLocks/>
          </p:cNvCxnSpPr>
          <p:nvPr/>
        </p:nvCxnSpPr>
        <p:spPr bwMode="auto">
          <a:xfrm>
            <a:off x="5640288" y="5059019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A52C111-E8F8-46DC-80A4-DD0CAF1EF402}"/>
              </a:ext>
            </a:extLst>
          </p:cNvPr>
          <p:cNvSpPr txBox="1"/>
          <p:nvPr/>
        </p:nvSpPr>
        <p:spPr>
          <a:xfrm>
            <a:off x="2795624" y="5126190"/>
            <a:ext cx="36375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3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[7[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[8[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[7[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[6[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[4[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[8[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</a:p>
          <a:p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0C4517E-2AD0-4C74-8190-DDFD4D977B8D}"/>
              </a:ext>
            </a:extLst>
          </p:cNvPr>
          <p:cNvSpPr/>
          <p:nvPr/>
        </p:nvSpPr>
        <p:spPr bwMode="auto">
          <a:xfrm>
            <a:off x="2741497" y="5148783"/>
            <a:ext cx="3579845" cy="12856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A81AF9E-7861-48C4-B7CA-965B4377ECAF}"/>
              </a:ext>
            </a:extLst>
          </p:cNvPr>
          <p:cNvCxnSpPr>
            <a:cxnSpLocks/>
          </p:cNvCxnSpPr>
          <p:nvPr/>
        </p:nvCxnSpPr>
        <p:spPr bwMode="auto">
          <a:xfrm>
            <a:off x="2744737" y="5477888"/>
            <a:ext cx="35798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CC30C38-F054-4824-8F99-22550341A47B}"/>
              </a:ext>
            </a:extLst>
          </p:cNvPr>
          <p:cNvCxnSpPr>
            <a:cxnSpLocks/>
          </p:cNvCxnSpPr>
          <p:nvPr/>
        </p:nvCxnSpPr>
        <p:spPr bwMode="auto">
          <a:xfrm flipV="1">
            <a:off x="2744737" y="5776157"/>
            <a:ext cx="3579844" cy="37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3F3765F-4CE7-4C98-BA56-53B4A4DAD483}"/>
              </a:ext>
            </a:extLst>
          </p:cNvPr>
          <p:cNvCxnSpPr>
            <a:cxnSpLocks/>
          </p:cNvCxnSpPr>
          <p:nvPr/>
        </p:nvCxnSpPr>
        <p:spPr bwMode="auto">
          <a:xfrm>
            <a:off x="3124201" y="5148783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16667D7-5BE6-4D0C-BAA2-8013CBCD2150}"/>
              </a:ext>
            </a:extLst>
          </p:cNvPr>
          <p:cNvCxnSpPr>
            <a:cxnSpLocks/>
          </p:cNvCxnSpPr>
          <p:nvPr/>
        </p:nvCxnSpPr>
        <p:spPr bwMode="auto">
          <a:xfrm>
            <a:off x="3810001" y="5148783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CA03E2B-DA47-4060-A62A-D188536A6C0A}"/>
              </a:ext>
            </a:extLst>
          </p:cNvPr>
          <p:cNvCxnSpPr>
            <a:cxnSpLocks/>
          </p:cNvCxnSpPr>
          <p:nvPr/>
        </p:nvCxnSpPr>
        <p:spPr bwMode="auto">
          <a:xfrm>
            <a:off x="3490663" y="5148783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BEEB37E-2010-4D76-AD8B-AD09BFF06370}"/>
              </a:ext>
            </a:extLst>
          </p:cNvPr>
          <p:cNvCxnSpPr>
            <a:cxnSpLocks/>
          </p:cNvCxnSpPr>
          <p:nvPr/>
        </p:nvCxnSpPr>
        <p:spPr bwMode="auto">
          <a:xfrm>
            <a:off x="6019801" y="5154121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A5CCC31-491E-41E7-A1B7-2918B953C7FC}"/>
              </a:ext>
            </a:extLst>
          </p:cNvPr>
          <p:cNvCxnSpPr>
            <a:cxnSpLocks/>
          </p:cNvCxnSpPr>
          <p:nvPr/>
        </p:nvCxnSpPr>
        <p:spPr bwMode="auto">
          <a:xfrm>
            <a:off x="5257801" y="5154121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04F846-13FE-4E55-834E-FF454F1E16B5}"/>
              </a:ext>
            </a:extLst>
          </p:cNvPr>
          <p:cNvCxnSpPr>
            <a:cxnSpLocks/>
          </p:cNvCxnSpPr>
          <p:nvPr/>
        </p:nvCxnSpPr>
        <p:spPr bwMode="auto">
          <a:xfrm>
            <a:off x="4191001" y="5154121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E3510EA-E5FD-47A7-8707-92094BFD6645}"/>
              </a:ext>
            </a:extLst>
          </p:cNvPr>
          <p:cNvCxnSpPr>
            <a:cxnSpLocks/>
          </p:cNvCxnSpPr>
          <p:nvPr/>
        </p:nvCxnSpPr>
        <p:spPr bwMode="auto">
          <a:xfrm>
            <a:off x="4564732" y="5155186"/>
            <a:ext cx="0" cy="12883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545DD29-17B9-456C-8AD4-0F1C26C73976}"/>
              </a:ext>
            </a:extLst>
          </p:cNvPr>
          <p:cNvCxnSpPr>
            <a:cxnSpLocks/>
          </p:cNvCxnSpPr>
          <p:nvPr/>
        </p:nvCxnSpPr>
        <p:spPr bwMode="auto">
          <a:xfrm>
            <a:off x="5638801" y="5161589"/>
            <a:ext cx="0" cy="1272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5B4C8F1-E1E0-4987-86EE-9D6589B84368}"/>
              </a:ext>
            </a:extLst>
          </p:cNvPr>
          <p:cNvCxnSpPr>
            <a:cxnSpLocks/>
          </p:cNvCxnSpPr>
          <p:nvPr/>
        </p:nvCxnSpPr>
        <p:spPr bwMode="auto">
          <a:xfrm>
            <a:off x="4876801" y="5154121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4E17358-BF54-4CAA-95D4-079121178687}"/>
              </a:ext>
            </a:extLst>
          </p:cNvPr>
          <p:cNvCxnSpPr>
            <a:cxnSpLocks/>
          </p:cNvCxnSpPr>
          <p:nvPr/>
        </p:nvCxnSpPr>
        <p:spPr bwMode="auto">
          <a:xfrm>
            <a:off x="2744737" y="6120574"/>
            <a:ext cx="35798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C1AA078-E0CE-4CB2-81A2-BC791C4116DF}"/>
              </a:ext>
            </a:extLst>
          </p:cNvPr>
          <p:cNvCxnSpPr/>
          <p:nvPr/>
        </p:nvCxnSpPr>
        <p:spPr bwMode="auto">
          <a:xfrm flipV="1">
            <a:off x="2741497" y="5155186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330CA61-5511-43C1-BB10-72F844A890EF}"/>
              </a:ext>
            </a:extLst>
          </p:cNvPr>
          <p:cNvCxnSpPr/>
          <p:nvPr/>
        </p:nvCxnSpPr>
        <p:spPr bwMode="auto">
          <a:xfrm flipV="1">
            <a:off x="3116933" y="5151040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A465C4C-B07B-458A-A1D7-860744D9042D}"/>
              </a:ext>
            </a:extLst>
          </p:cNvPr>
          <p:cNvCxnSpPr/>
          <p:nvPr/>
        </p:nvCxnSpPr>
        <p:spPr bwMode="auto">
          <a:xfrm flipV="1">
            <a:off x="2736958" y="5473742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F723820A-6F3C-4F4D-B54C-ADFE58F1B008}"/>
              </a:ext>
            </a:extLst>
          </p:cNvPr>
          <p:cNvCxnSpPr/>
          <p:nvPr/>
        </p:nvCxnSpPr>
        <p:spPr bwMode="auto">
          <a:xfrm flipV="1">
            <a:off x="3109980" y="5473601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6458F63-4463-47DE-A8C6-9E63F250C29C}"/>
              </a:ext>
            </a:extLst>
          </p:cNvPr>
          <p:cNvCxnSpPr/>
          <p:nvPr/>
        </p:nvCxnSpPr>
        <p:spPr bwMode="auto">
          <a:xfrm flipV="1">
            <a:off x="2736958" y="5794695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DEB4C23-34EE-48DD-9247-7D38FEADF790}"/>
              </a:ext>
            </a:extLst>
          </p:cNvPr>
          <p:cNvCxnSpPr/>
          <p:nvPr/>
        </p:nvCxnSpPr>
        <p:spPr bwMode="auto">
          <a:xfrm flipV="1">
            <a:off x="3116933" y="5795429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EE581EE-0B03-463B-9372-BB08BE27CA61}"/>
              </a:ext>
            </a:extLst>
          </p:cNvPr>
          <p:cNvCxnSpPr/>
          <p:nvPr/>
        </p:nvCxnSpPr>
        <p:spPr bwMode="auto">
          <a:xfrm flipV="1">
            <a:off x="3499637" y="5483984"/>
            <a:ext cx="310364" cy="2921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5937D45D-21D0-4757-BA65-54BD5E5EF460}"/>
              </a:ext>
            </a:extLst>
          </p:cNvPr>
          <p:cNvCxnSpPr>
            <a:cxnSpLocks/>
          </p:cNvCxnSpPr>
          <p:nvPr/>
        </p:nvCxnSpPr>
        <p:spPr bwMode="auto">
          <a:xfrm flipV="1">
            <a:off x="3495150" y="5779632"/>
            <a:ext cx="314792" cy="3384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76E1E86-DE9D-4B72-A7A8-0DD70A016E92}"/>
              </a:ext>
            </a:extLst>
          </p:cNvPr>
          <p:cNvCxnSpPr/>
          <p:nvPr/>
        </p:nvCxnSpPr>
        <p:spPr bwMode="auto">
          <a:xfrm flipV="1">
            <a:off x="4556864" y="5483984"/>
            <a:ext cx="319937" cy="2921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339FFBF-EA58-4C04-89C2-DDA9C6ABF04A}"/>
              </a:ext>
            </a:extLst>
          </p:cNvPr>
          <p:cNvCxnSpPr/>
          <p:nvPr/>
        </p:nvCxnSpPr>
        <p:spPr bwMode="auto">
          <a:xfrm flipV="1">
            <a:off x="4875315" y="5483984"/>
            <a:ext cx="373289" cy="2934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B17797A-95CB-493B-B97A-B9C9889E1F04}"/>
              </a:ext>
            </a:extLst>
          </p:cNvPr>
          <p:cNvCxnSpPr/>
          <p:nvPr/>
        </p:nvCxnSpPr>
        <p:spPr bwMode="auto">
          <a:xfrm flipV="1">
            <a:off x="5257800" y="5473601"/>
            <a:ext cx="373731" cy="3087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CDECC1A-FD6B-4BD1-906B-FE8FD15244CB}"/>
              </a:ext>
            </a:extLst>
          </p:cNvPr>
          <p:cNvCxnSpPr/>
          <p:nvPr/>
        </p:nvCxnSpPr>
        <p:spPr bwMode="auto">
          <a:xfrm flipV="1">
            <a:off x="4195379" y="5790154"/>
            <a:ext cx="352288" cy="321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CE025DB-28F4-44CA-853A-B721B8BFC87C}"/>
              </a:ext>
            </a:extLst>
          </p:cNvPr>
          <p:cNvCxnSpPr>
            <a:cxnSpLocks/>
          </p:cNvCxnSpPr>
          <p:nvPr/>
        </p:nvCxnSpPr>
        <p:spPr bwMode="auto">
          <a:xfrm flipV="1">
            <a:off x="4566833" y="5786999"/>
            <a:ext cx="317177" cy="3264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D5B7829-99FD-4697-BF6B-1CC0B311B141}"/>
              </a:ext>
            </a:extLst>
          </p:cNvPr>
          <p:cNvCxnSpPr>
            <a:cxnSpLocks/>
          </p:cNvCxnSpPr>
          <p:nvPr/>
        </p:nvCxnSpPr>
        <p:spPr bwMode="auto">
          <a:xfrm flipV="1">
            <a:off x="4874812" y="5780325"/>
            <a:ext cx="380999" cy="3378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4FAF1CC-F4E2-4C75-A398-9B8AF30588D5}"/>
              </a:ext>
            </a:extLst>
          </p:cNvPr>
          <p:cNvCxnSpPr>
            <a:cxnSpLocks/>
          </p:cNvCxnSpPr>
          <p:nvPr/>
        </p:nvCxnSpPr>
        <p:spPr bwMode="auto">
          <a:xfrm flipV="1">
            <a:off x="5263596" y="5773714"/>
            <a:ext cx="373214" cy="3444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099498F-A12C-4C88-8306-500BC86F1AC6}"/>
              </a:ext>
            </a:extLst>
          </p:cNvPr>
          <p:cNvCxnSpPr>
            <a:cxnSpLocks/>
          </p:cNvCxnSpPr>
          <p:nvPr/>
        </p:nvCxnSpPr>
        <p:spPr bwMode="auto">
          <a:xfrm flipV="1">
            <a:off x="5629976" y="5773714"/>
            <a:ext cx="387833" cy="3485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1386C72-B3AB-4632-A07A-8DB252BD8C47}"/>
              </a:ext>
            </a:extLst>
          </p:cNvPr>
          <p:cNvCxnSpPr>
            <a:cxnSpLocks/>
          </p:cNvCxnSpPr>
          <p:nvPr/>
        </p:nvCxnSpPr>
        <p:spPr bwMode="auto">
          <a:xfrm flipV="1">
            <a:off x="5260514" y="5152435"/>
            <a:ext cx="376296" cy="3226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0B664F13-0435-49D5-88A9-190D1B2CA129}"/>
              </a:ext>
            </a:extLst>
          </p:cNvPr>
          <p:cNvSpPr txBox="1"/>
          <p:nvPr/>
        </p:nvSpPr>
        <p:spPr>
          <a:xfrm>
            <a:off x="995874" y="7036976"/>
            <a:ext cx="49895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 &gt; 7 &gt; 1 &gt; 2 &gt; 5 &gt; 6 &gt; 4 &gt; 8 &gt; 3 &gt; 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28258-1E73-459E-B549-9B9435362DCA}"/>
              </a:ext>
            </a:extLst>
          </p:cNvPr>
          <p:cNvSpPr txBox="1"/>
          <p:nvPr/>
        </p:nvSpPr>
        <p:spPr>
          <a:xfrm>
            <a:off x="132035" y="5119326"/>
            <a:ext cx="2066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0</a:t>
            </a:r>
            <a:br>
              <a:rPr lang="en-US" sz="2000" dirty="0"/>
            </a:br>
            <a:r>
              <a:rPr lang="en-US" sz="2000" dirty="0"/>
              <a:t>Topological Order</a:t>
            </a:r>
          </a:p>
          <a:p>
            <a:pPr algn="r"/>
            <a:r>
              <a:rPr lang="en-US" sz="2000" dirty="0"/>
              <a:t>Queue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1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2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3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4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5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F5C29-8A67-4130-9337-C9A336B1F6B3}"/>
              </a:ext>
            </a:extLst>
          </p:cNvPr>
          <p:cNvSpPr txBox="1"/>
          <p:nvPr/>
        </p:nvSpPr>
        <p:spPr>
          <a:xfrm>
            <a:off x="2349304" y="5119326"/>
            <a:ext cx="442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4</a:t>
            </a:r>
            <a:r>
              <a:rPr lang="en-US" sz="2000" dirty="0">
                <a:solidFill>
                  <a:schemeClr val="bg1"/>
                </a:solidFill>
              </a:rPr>
              <a:t> [</a:t>
            </a:r>
            <a:r>
              <a:rPr lang="en-US" sz="2000" dirty="0"/>
              <a:t> 1</a:t>
            </a:r>
            <a:r>
              <a:rPr lang="en-US" sz="2000" dirty="0">
                <a:solidFill>
                  <a:schemeClr val="bg1"/>
                </a:solidFill>
              </a:rPr>
              <a:t>[[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F74CA-FCA7-4958-B51A-6962B3E03835}"/>
              </a:ext>
            </a:extLst>
          </p:cNvPr>
          <p:cNvSpPr/>
          <p:nvPr/>
        </p:nvSpPr>
        <p:spPr bwMode="auto">
          <a:xfrm>
            <a:off x="2298417" y="5150991"/>
            <a:ext cx="4201181" cy="9470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ADE107-C09E-44E7-8076-260606281BA5}"/>
              </a:ext>
            </a:extLst>
          </p:cNvPr>
          <p:cNvCxnSpPr>
            <a:cxnSpLocks/>
          </p:cNvCxnSpPr>
          <p:nvPr/>
        </p:nvCxnSpPr>
        <p:spPr bwMode="auto">
          <a:xfrm>
            <a:off x="2298417" y="5471024"/>
            <a:ext cx="42011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BDA359-6C57-40F2-8AE4-454828492753}"/>
              </a:ext>
            </a:extLst>
          </p:cNvPr>
          <p:cNvCxnSpPr>
            <a:cxnSpLocks/>
          </p:cNvCxnSpPr>
          <p:nvPr/>
        </p:nvCxnSpPr>
        <p:spPr bwMode="auto">
          <a:xfrm>
            <a:off x="2298417" y="5773027"/>
            <a:ext cx="4201181" cy="29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99AEBC-8251-4998-A081-04FBAB94CEF5}"/>
              </a:ext>
            </a:extLst>
          </p:cNvPr>
          <p:cNvCxnSpPr>
            <a:cxnSpLocks/>
          </p:cNvCxnSpPr>
          <p:nvPr/>
        </p:nvCxnSpPr>
        <p:spPr bwMode="auto">
          <a:xfrm>
            <a:off x="2677881" y="5154725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C7FBD1-0F1F-4C78-9C79-7EB3441F5850}"/>
              </a:ext>
            </a:extLst>
          </p:cNvPr>
          <p:cNvCxnSpPr>
            <a:cxnSpLocks/>
          </p:cNvCxnSpPr>
          <p:nvPr/>
        </p:nvCxnSpPr>
        <p:spPr bwMode="auto">
          <a:xfrm>
            <a:off x="3363681" y="5154725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0E0ECD-CCFD-49D4-AAFD-9B70D9A29754}"/>
              </a:ext>
            </a:extLst>
          </p:cNvPr>
          <p:cNvCxnSpPr>
            <a:cxnSpLocks/>
          </p:cNvCxnSpPr>
          <p:nvPr/>
        </p:nvCxnSpPr>
        <p:spPr bwMode="auto">
          <a:xfrm>
            <a:off x="3044343" y="5154725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A51215-7BB8-474F-9D69-87596DF4DB89}"/>
              </a:ext>
            </a:extLst>
          </p:cNvPr>
          <p:cNvCxnSpPr>
            <a:cxnSpLocks/>
          </p:cNvCxnSpPr>
          <p:nvPr/>
        </p:nvCxnSpPr>
        <p:spPr bwMode="auto">
          <a:xfrm>
            <a:off x="5573481" y="5147257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D2BEFA-6F57-47E1-AC93-D00F0D7D0262}"/>
              </a:ext>
            </a:extLst>
          </p:cNvPr>
          <p:cNvCxnSpPr>
            <a:cxnSpLocks/>
          </p:cNvCxnSpPr>
          <p:nvPr/>
        </p:nvCxnSpPr>
        <p:spPr bwMode="auto">
          <a:xfrm>
            <a:off x="4811481" y="5147257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09B932-BEB0-4A9F-8DC6-C8233E4A4D2C}"/>
              </a:ext>
            </a:extLst>
          </p:cNvPr>
          <p:cNvCxnSpPr>
            <a:cxnSpLocks/>
          </p:cNvCxnSpPr>
          <p:nvPr/>
        </p:nvCxnSpPr>
        <p:spPr bwMode="auto">
          <a:xfrm>
            <a:off x="3744681" y="5147257"/>
            <a:ext cx="0" cy="628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DC304C-66D3-4E68-AB18-402AADD2FA7B}"/>
              </a:ext>
            </a:extLst>
          </p:cNvPr>
          <p:cNvCxnSpPr>
            <a:cxnSpLocks/>
          </p:cNvCxnSpPr>
          <p:nvPr/>
        </p:nvCxnSpPr>
        <p:spPr bwMode="auto">
          <a:xfrm>
            <a:off x="4118412" y="5154725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99AD20-9867-4243-A18C-39478B3A74F0}"/>
              </a:ext>
            </a:extLst>
          </p:cNvPr>
          <p:cNvCxnSpPr>
            <a:cxnSpLocks/>
          </p:cNvCxnSpPr>
          <p:nvPr/>
        </p:nvCxnSpPr>
        <p:spPr bwMode="auto">
          <a:xfrm>
            <a:off x="5192481" y="5154725"/>
            <a:ext cx="0" cy="621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65EF4F-1D0E-47A6-A251-1DD3CB04B5C1}"/>
              </a:ext>
            </a:extLst>
          </p:cNvPr>
          <p:cNvCxnSpPr>
            <a:cxnSpLocks/>
          </p:cNvCxnSpPr>
          <p:nvPr/>
        </p:nvCxnSpPr>
        <p:spPr bwMode="auto">
          <a:xfrm>
            <a:off x="4430481" y="5147257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7DEEC1-5DEA-4160-A48F-5FDD8E6C9522}"/>
              </a:ext>
            </a:extLst>
          </p:cNvPr>
          <p:cNvCxnSpPr>
            <a:cxnSpLocks/>
          </p:cNvCxnSpPr>
          <p:nvPr/>
        </p:nvCxnSpPr>
        <p:spPr bwMode="auto">
          <a:xfrm>
            <a:off x="2677881" y="577222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BAE07A-6C10-4BD3-8207-1EC6E22DD70A}"/>
              </a:ext>
            </a:extLst>
          </p:cNvPr>
          <p:cNvCxnSpPr>
            <a:cxnSpLocks/>
          </p:cNvCxnSpPr>
          <p:nvPr/>
        </p:nvCxnSpPr>
        <p:spPr bwMode="auto">
          <a:xfrm>
            <a:off x="2677881" y="5888391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73C175-895B-4B20-87B3-1BECA9108727}"/>
              </a:ext>
            </a:extLst>
          </p:cNvPr>
          <p:cNvCxnSpPr>
            <a:cxnSpLocks/>
          </p:cNvCxnSpPr>
          <p:nvPr/>
        </p:nvCxnSpPr>
        <p:spPr bwMode="auto">
          <a:xfrm>
            <a:off x="2677881" y="6008292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F04EE5C-6E12-485C-A88E-C7BE18828658}"/>
              </a:ext>
            </a:extLst>
          </p:cNvPr>
          <p:cNvSpPr txBox="1"/>
          <p:nvPr/>
        </p:nvSpPr>
        <p:spPr>
          <a:xfrm>
            <a:off x="2246746" y="4768263"/>
            <a:ext cx="3743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[0] [1] [2] [3] [4] [5] [6] [7] [8] [9]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326C0E-4620-49FF-B7EF-E385A066F1DB}"/>
              </a:ext>
            </a:extLst>
          </p:cNvPr>
          <p:cNvCxnSpPr>
            <a:cxnSpLocks/>
          </p:cNvCxnSpPr>
          <p:nvPr/>
        </p:nvCxnSpPr>
        <p:spPr bwMode="auto">
          <a:xfrm>
            <a:off x="3363681" y="5775957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93D519-164C-401D-B62B-882D3114A9C3}"/>
              </a:ext>
            </a:extLst>
          </p:cNvPr>
          <p:cNvCxnSpPr>
            <a:cxnSpLocks/>
          </p:cNvCxnSpPr>
          <p:nvPr/>
        </p:nvCxnSpPr>
        <p:spPr bwMode="auto">
          <a:xfrm>
            <a:off x="3363681" y="589212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CDE883-4B14-44A0-BE91-2F623227A08D}"/>
              </a:ext>
            </a:extLst>
          </p:cNvPr>
          <p:cNvCxnSpPr>
            <a:cxnSpLocks/>
          </p:cNvCxnSpPr>
          <p:nvPr/>
        </p:nvCxnSpPr>
        <p:spPr bwMode="auto">
          <a:xfrm>
            <a:off x="3363681" y="6012025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0A3DFB0-1B90-45CE-AD1D-82BE5A97F486}"/>
              </a:ext>
            </a:extLst>
          </p:cNvPr>
          <p:cNvSpPr txBox="1"/>
          <p:nvPr/>
        </p:nvSpPr>
        <p:spPr>
          <a:xfrm>
            <a:off x="2353843" y="6094672"/>
            <a:ext cx="43030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4   1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</a:p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[7[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4   1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[7[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4   1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</a:p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[7[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2   0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</a:p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[2[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[2[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   </a:t>
            </a:r>
            <a:r>
              <a:rPr lang="en-US" sz="2000" dirty="0">
                <a:solidFill>
                  <a:schemeClr val="bg1"/>
                </a:solidFill>
              </a:rPr>
              <a:t>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07EC4C-C420-4E79-A34D-F71F1726C7E0}"/>
              </a:ext>
            </a:extLst>
          </p:cNvPr>
          <p:cNvSpPr/>
          <p:nvPr/>
        </p:nvSpPr>
        <p:spPr bwMode="auto">
          <a:xfrm>
            <a:off x="2298417" y="6099432"/>
            <a:ext cx="4213891" cy="158200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BCFCCB-8850-41DA-8194-0721E1A42EDC}"/>
              </a:ext>
            </a:extLst>
          </p:cNvPr>
          <p:cNvCxnSpPr>
            <a:cxnSpLocks/>
          </p:cNvCxnSpPr>
          <p:nvPr/>
        </p:nvCxnSpPr>
        <p:spPr bwMode="auto">
          <a:xfrm flipV="1">
            <a:off x="2306196" y="6424250"/>
            <a:ext cx="4206111" cy="42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834B76-1CA6-4A20-8B6F-06DF171BC9AA}"/>
              </a:ext>
            </a:extLst>
          </p:cNvPr>
          <p:cNvCxnSpPr>
            <a:cxnSpLocks/>
          </p:cNvCxnSpPr>
          <p:nvPr/>
        </p:nvCxnSpPr>
        <p:spPr bwMode="auto">
          <a:xfrm flipV="1">
            <a:off x="2306196" y="6724363"/>
            <a:ext cx="4197941" cy="61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A347D8-EC27-4D88-9982-88728FB19DFF}"/>
              </a:ext>
            </a:extLst>
          </p:cNvPr>
          <p:cNvCxnSpPr>
            <a:cxnSpLocks/>
          </p:cNvCxnSpPr>
          <p:nvPr/>
        </p:nvCxnSpPr>
        <p:spPr bwMode="auto">
          <a:xfrm>
            <a:off x="2685660" y="6099432"/>
            <a:ext cx="0" cy="1582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99CCF7-E313-4543-8147-8199E5E5F401}"/>
              </a:ext>
            </a:extLst>
          </p:cNvPr>
          <p:cNvCxnSpPr>
            <a:cxnSpLocks/>
          </p:cNvCxnSpPr>
          <p:nvPr/>
        </p:nvCxnSpPr>
        <p:spPr bwMode="auto">
          <a:xfrm>
            <a:off x="3371460" y="6099432"/>
            <a:ext cx="0" cy="1582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16428A7-EE0C-427B-94C0-BBE8820F2E80}"/>
              </a:ext>
            </a:extLst>
          </p:cNvPr>
          <p:cNvCxnSpPr>
            <a:cxnSpLocks/>
          </p:cNvCxnSpPr>
          <p:nvPr/>
        </p:nvCxnSpPr>
        <p:spPr bwMode="auto">
          <a:xfrm>
            <a:off x="3052122" y="6099432"/>
            <a:ext cx="0" cy="1582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312168-E84A-4588-8CD4-D4DB1AAE687F}"/>
              </a:ext>
            </a:extLst>
          </p:cNvPr>
          <p:cNvCxnSpPr>
            <a:cxnSpLocks/>
          </p:cNvCxnSpPr>
          <p:nvPr/>
        </p:nvCxnSpPr>
        <p:spPr bwMode="auto">
          <a:xfrm>
            <a:off x="5581260" y="6104770"/>
            <a:ext cx="0" cy="15766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A1AD81-D4AB-4F0E-8F09-5F12897B0325}"/>
              </a:ext>
            </a:extLst>
          </p:cNvPr>
          <p:cNvCxnSpPr>
            <a:cxnSpLocks/>
          </p:cNvCxnSpPr>
          <p:nvPr/>
        </p:nvCxnSpPr>
        <p:spPr bwMode="auto">
          <a:xfrm>
            <a:off x="4819260" y="6104770"/>
            <a:ext cx="5795" cy="15766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4C64A19-C0A4-4669-B3B1-EFBB65FD7064}"/>
              </a:ext>
            </a:extLst>
          </p:cNvPr>
          <p:cNvCxnSpPr>
            <a:cxnSpLocks/>
          </p:cNvCxnSpPr>
          <p:nvPr/>
        </p:nvCxnSpPr>
        <p:spPr bwMode="auto">
          <a:xfrm>
            <a:off x="3752460" y="6104770"/>
            <a:ext cx="0" cy="15766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1D26A16-2825-4307-937A-5D4C6B04ED71}"/>
              </a:ext>
            </a:extLst>
          </p:cNvPr>
          <p:cNvCxnSpPr>
            <a:cxnSpLocks/>
          </p:cNvCxnSpPr>
          <p:nvPr/>
        </p:nvCxnSpPr>
        <p:spPr bwMode="auto">
          <a:xfrm>
            <a:off x="4126191" y="6105835"/>
            <a:ext cx="2101" cy="15756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22E498-0E24-4CEF-BF38-00035DFB4C41}"/>
              </a:ext>
            </a:extLst>
          </p:cNvPr>
          <p:cNvCxnSpPr>
            <a:cxnSpLocks/>
          </p:cNvCxnSpPr>
          <p:nvPr/>
        </p:nvCxnSpPr>
        <p:spPr bwMode="auto">
          <a:xfrm>
            <a:off x="5200260" y="6112238"/>
            <a:ext cx="0" cy="1569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9BA22F0-D15F-408E-9F68-A8C955180952}"/>
              </a:ext>
            </a:extLst>
          </p:cNvPr>
          <p:cNvCxnSpPr>
            <a:cxnSpLocks/>
          </p:cNvCxnSpPr>
          <p:nvPr/>
        </p:nvCxnSpPr>
        <p:spPr bwMode="auto">
          <a:xfrm flipH="1">
            <a:off x="4427578" y="6104770"/>
            <a:ext cx="10683" cy="1555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92FC47-B8DD-4DB8-901D-62A3EC74696D}"/>
              </a:ext>
            </a:extLst>
          </p:cNvPr>
          <p:cNvCxnSpPr>
            <a:cxnSpLocks/>
          </p:cNvCxnSpPr>
          <p:nvPr/>
        </p:nvCxnSpPr>
        <p:spPr bwMode="auto">
          <a:xfrm>
            <a:off x="2306196" y="7071223"/>
            <a:ext cx="420611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B32E9D8-BA71-4550-9B05-B8779351F94D}"/>
              </a:ext>
            </a:extLst>
          </p:cNvPr>
          <p:cNvCxnSpPr/>
          <p:nvPr/>
        </p:nvCxnSpPr>
        <p:spPr bwMode="auto">
          <a:xfrm flipV="1">
            <a:off x="2302956" y="6105835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C8DAF6F-3893-4C23-92D8-75D4B86AFA89}"/>
              </a:ext>
            </a:extLst>
          </p:cNvPr>
          <p:cNvCxnSpPr/>
          <p:nvPr/>
        </p:nvCxnSpPr>
        <p:spPr bwMode="auto">
          <a:xfrm flipV="1">
            <a:off x="2678392" y="6101689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14BC340-6696-4778-89F5-4D07D3508750}"/>
              </a:ext>
            </a:extLst>
          </p:cNvPr>
          <p:cNvCxnSpPr/>
          <p:nvPr/>
        </p:nvCxnSpPr>
        <p:spPr bwMode="auto">
          <a:xfrm flipV="1">
            <a:off x="2298417" y="6424391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E724054-4D5C-4897-89B4-34A31AE835A8}"/>
              </a:ext>
            </a:extLst>
          </p:cNvPr>
          <p:cNvCxnSpPr/>
          <p:nvPr/>
        </p:nvCxnSpPr>
        <p:spPr bwMode="auto">
          <a:xfrm flipV="1">
            <a:off x="2671439" y="6424250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4459F3C-1B95-4E0B-9C80-7FD9EE37957C}"/>
              </a:ext>
            </a:extLst>
          </p:cNvPr>
          <p:cNvCxnSpPr/>
          <p:nvPr/>
        </p:nvCxnSpPr>
        <p:spPr bwMode="auto">
          <a:xfrm flipV="1">
            <a:off x="2298417" y="6745344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BA0EB72-39DD-414A-B6FD-D9A90D52900A}"/>
              </a:ext>
            </a:extLst>
          </p:cNvPr>
          <p:cNvCxnSpPr/>
          <p:nvPr/>
        </p:nvCxnSpPr>
        <p:spPr bwMode="auto">
          <a:xfrm flipV="1">
            <a:off x="2678392" y="6746078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0224E73-5523-43D7-85D3-86A918214C56}"/>
              </a:ext>
            </a:extLst>
          </p:cNvPr>
          <p:cNvCxnSpPr/>
          <p:nvPr/>
        </p:nvCxnSpPr>
        <p:spPr bwMode="auto">
          <a:xfrm flipV="1">
            <a:off x="3061096" y="6434633"/>
            <a:ext cx="310364" cy="2921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20A300A-C163-44CA-BDCC-B3408D1A4659}"/>
              </a:ext>
            </a:extLst>
          </p:cNvPr>
          <p:cNvCxnSpPr>
            <a:cxnSpLocks/>
          </p:cNvCxnSpPr>
          <p:nvPr/>
        </p:nvCxnSpPr>
        <p:spPr bwMode="auto">
          <a:xfrm flipV="1">
            <a:off x="3056609" y="6730281"/>
            <a:ext cx="314792" cy="3384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91A2C06-0198-49F0-8FF3-61E418F4FBED}"/>
              </a:ext>
            </a:extLst>
          </p:cNvPr>
          <p:cNvCxnSpPr/>
          <p:nvPr/>
        </p:nvCxnSpPr>
        <p:spPr bwMode="auto">
          <a:xfrm flipV="1">
            <a:off x="3756838" y="6740803"/>
            <a:ext cx="352288" cy="321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CA05A1E-11B3-456B-A092-63054C4A1FD6}"/>
              </a:ext>
            </a:extLst>
          </p:cNvPr>
          <p:cNvCxnSpPr>
            <a:cxnSpLocks/>
          </p:cNvCxnSpPr>
          <p:nvPr/>
        </p:nvCxnSpPr>
        <p:spPr bwMode="auto">
          <a:xfrm flipV="1">
            <a:off x="5204267" y="7075888"/>
            <a:ext cx="376993" cy="312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382AE83-13DC-4D64-BF18-9306A79B362C}"/>
              </a:ext>
            </a:extLst>
          </p:cNvPr>
          <p:cNvSpPr txBox="1"/>
          <p:nvPr/>
        </p:nvSpPr>
        <p:spPr>
          <a:xfrm>
            <a:off x="762000" y="1752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</a:t>
            </a:r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C851C-682C-4298-BF28-D50D4B7C8FF1}"/>
              </a:ext>
            </a:extLst>
          </p:cNvPr>
          <p:cNvSpPr txBox="1"/>
          <p:nvPr/>
        </p:nvSpPr>
        <p:spPr>
          <a:xfrm>
            <a:off x="1371600" y="1718521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3530C9-CAA1-46F6-B25A-B339469E5D32}"/>
              </a:ext>
            </a:extLst>
          </p:cNvPr>
          <p:cNvSpPr txBox="1"/>
          <p:nvPr/>
        </p:nvSpPr>
        <p:spPr>
          <a:xfrm>
            <a:off x="1371600" y="2595355"/>
            <a:ext cx="327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0AED06E-DA25-40BA-AA00-779E374A8A3E}"/>
              </a:ext>
            </a:extLst>
          </p:cNvPr>
          <p:cNvSpPr txBox="1"/>
          <p:nvPr/>
        </p:nvSpPr>
        <p:spPr>
          <a:xfrm>
            <a:off x="2697258" y="2595355"/>
            <a:ext cx="327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9938F7-4A1D-4E84-A609-B7EB8D9CDEA2}"/>
              </a:ext>
            </a:extLst>
          </p:cNvPr>
          <p:cNvSpPr txBox="1"/>
          <p:nvPr/>
        </p:nvSpPr>
        <p:spPr>
          <a:xfrm>
            <a:off x="2675815" y="3196059"/>
            <a:ext cx="372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2DCB337-2D1A-440E-A7BF-F7D08F98FBBC}"/>
              </a:ext>
            </a:extLst>
          </p:cNvPr>
          <p:cNvSpPr txBox="1"/>
          <p:nvPr/>
        </p:nvSpPr>
        <p:spPr>
          <a:xfrm>
            <a:off x="3101666" y="1221694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D93613-E31C-4675-A111-CE0BF58055CA}"/>
              </a:ext>
            </a:extLst>
          </p:cNvPr>
          <p:cNvSpPr txBox="1"/>
          <p:nvPr/>
        </p:nvSpPr>
        <p:spPr>
          <a:xfrm>
            <a:off x="3817267" y="2078616"/>
            <a:ext cx="4459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HLL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7ACC7C-1AE2-4BDF-8EE0-459335F7880E}"/>
              </a:ext>
            </a:extLst>
          </p:cNvPr>
          <p:cNvSpPr txBox="1"/>
          <p:nvPr/>
        </p:nvSpPr>
        <p:spPr>
          <a:xfrm>
            <a:off x="3817267" y="3238736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2DB1C2A-3644-41C9-9112-DC7F1221F626}"/>
              </a:ext>
            </a:extLst>
          </p:cNvPr>
          <p:cNvSpPr txBox="1"/>
          <p:nvPr/>
        </p:nvSpPr>
        <p:spPr>
          <a:xfrm>
            <a:off x="4407883" y="171392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AB78277-F0C3-4575-B9F3-E12AE0A17B67}"/>
              </a:ext>
            </a:extLst>
          </p:cNvPr>
          <p:cNvSpPr txBox="1"/>
          <p:nvPr/>
        </p:nvSpPr>
        <p:spPr>
          <a:xfrm>
            <a:off x="5029200" y="2699722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AFA23B-28C9-40C0-AADF-1B70BD2140A4}"/>
              </a:ext>
            </a:extLst>
          </p:cNvPr>
          <p:cNvSpPr txBox="1"/>
          <p:nvPr/>
        </p:nvSpPr>
        <p:spPr>
          <a:xfrm>
            <a:off x="5834270" y="2185830"/>
            <a:ext cx="266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A36AEA-A1DB-4F12-8523-2DAA87F6432B}"/>
              </a:ext>
            </a:extLst>
          </p:cNvPr>
          <p:cNvSpPr txBox="1"/>
          <p:nvPr/>
        </p:nvSpPr>
        <p:spPr>
          <a:xfrm>
            <a:off x="5027171" y="3142458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3DA1193-16CC-40C3-82FB-802E2AD20C1D}"/>
              </a:ext>
            </a:extLst>
          </p:cNvPr>
          <p:cNvCxnSpPr>
            <a:cxnSpLocks/>
          </p:cNvCxnSpPr>
          <p:nvPr/>
        </p:nvCxnSpPr>
        <p:spPr bwMode="auto">
          <a:xfrm>
            <a:off x="4118412" y="577222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F326DC6-9274-4BC2-A617-D368C3EFCA11}"/>
              </a:ext>
            </a:extLst>
          </p:cNvPr>
          <p:cNvCxnSpPr>
            <a:cxnSpLocks/>
          </p:cNvCxnSpPr>
          <p:nvPr/>
        </p:nvCxnSpPr>
        <p:spPr bwMode="auto">
          <a:xfrm>
            <a:off x="4118412" y="5888391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ABAD8F3-3AB2-46AA-98B9-DF54AC73A01D}"/>
              </a:ext>
            </a:extLst>
          </p:cNvPr>
          <p:cNvCxnSpPr>
            <a:cxnSpLocks/>
          </p:cNvCxnSpPr>
          <p:nvPr/>
        </p:nvCxnSpPr>
        <p:spPr bwMode="auto">
          <a:xfrm>
            <a:off x="4118412" y="6008292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DC4BD2C-64B6-45C9-A882-5EDC63AFE267}"/>
              </a:ext>
            </a:extLst>
          </p:cNvPr>
          <p:cNvCxnSpPr>
            <a:cxnSpLocks/>
          </p:cNvCxnSpPr>
          <p:nvPr/>
        </p:nvCxnSpPr>
        <p:spPr bwMode="auto">
          <a:xfrm>
            <a:off x="5908876" y="5147257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1163670-9892-44D1-899D-6290725D01F7}"/>
              </a:ext>
            </a:extLst>
          </p:cNvPr>
          <p:cNvCxnSpPr>
            <a:cxnSpLocks/>
          </p:cNvCxnSpPr>
          <p:nvPr/>
        </p:nvCxnSpPr>
        <p:spPr bwMode="auto">
          <a:xfrm>
            <a:off x="6194798" y="5153921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61764EC-F336-4805-A962-29BEFE8D044A}"/>
              </a:ext>
            </a:extLst>
          </p:cNvPr>
          <p:cNvCxnSpPr>
            <a:cxnSpLocks/>
          </p:cNvCxnSpPr>
          <p:nvPr/>
        </p:nvCxnSpPr>
        <p:spPr bwMode="auto">
          <a:xfrm>
            <a:off x="5193103" y="5768177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21733DD-5079-4A68-AF99-8B12D54E4FB7}"/>
              </a:ext>
            </a:extLst>
          </p:cNvPr>
          <p:cNvCxnSpPr>
            <a:cxnSpLocks/>
          </p:cNvCxnSpPr>
          <p:nvPr/>
        </p:nvCxnSpPr>
        <p:spPr bwMode="auto">
          <a:xfrm>
            <a:off x="5193103" y="588434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683D745-A444-4087-9276-97D0A5E176AE}"/>
              </a:ext>
            </a:extLst>
          </p:cNvPr>
          <p:cNvCxnSpPr>
            <a:cxnSpLocks/>
          </p:cNvCxnSpPr>
          <p:nvPr/>
        </p:nvCxnSpPr>
        <p:spPr bwMode="auto">
          <a:xfrm>
            <a:off x="5193103" y="6004245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C003E55-9130-42FF-9580-AEF79A52C1C7}"/>
              </a:ext>
            </a:extLst>
          </p:cNvPr>
          <p:cNvCxnSpPr>
            <a:cxnSpLocks/>
          </p:cNvCxnSpPr>
          <p:nvPr/>
        </p:nvCxnSpPr>
        <p:spPr bwMode="auto">
          <a:xfrm>
            <a:off x="5908876" y="5775957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45F42AD-BDD7-4FFA-9D4B-65448E143D55}"/>
              </a:ext>
            </a:extLst>
          </p:cNvPr>
          <p:cNvCxnSpPr>
            <a:cxnSpLocks/>
          </p:cNvCxnSpPr>
          <p:nvPr/>
        </p:nvCxnSpPr>
        <p:spPr bwMode="auto">
          <a:xfrm>
            <a:off x="5908876" y="589212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204878-B863-4BC3-AA23-34BCB30988D6}"/>
              </a:ext>
            </a:extLst>
          </p:cNvPr>
          <p:cNvCxnSpPr>
            <a:cxnSpLocks/>
          </p:cNvCxnSpPr>
          <p:nvPr/>
        </p:nvCxnSpPr>
        <p:spPr bwMode="auto">
          <a:xfrm>
            <a:off x="5908876" y="6012025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1940D2E-EB52-4770-8C59-E416CBFCB2C6}"/>
              </a:ext>
            </a:extLst>
          </p:cNvPr>
          <p:cNvCxnSpPr>
            <a:cxnSpLocks/>
          </p:cNvCxnSpPr>
          <p:nvPr/>
        </p:nvCxnSpPr>
        <p:spPr bwMode="auto">
          <a:xfrm>
            <a:off x="6194798" y="5775957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85437C1-D741-4C66-9F78-D84E406997C4}"/>
              </a:ext>
            </a:extLst>
          </p:cNvPr>
          <p:cNvCxnSpPr>
            <a:cxnSpLocks/>
          </p:cNvCxnSpPr>
          <p:nvPr/>
        </p:nvCxnSpPr>
        <p:spPr bwMode="auto">
          <a:xfrm>
            <a:off x="6194798" y="589212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043AEAB-D461-4484-9930-A531C89608C2}"/>
              </a:ext>
            </a:extLst>
          </p:cNvPr>
          <p:cNvCxnSpPr>
            <a:cxnSpLocks/>
          </p:cNvCxnSpPr>
          <p:nvPr/>
        </p:nvCxnSpPr>
        <p:spPr bwMode="auto">
          <a:xfrm>
            <a:off x="6194798" y="6012025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824F4E8-18D3-477D-A53B-3A6542E0FE8D}"/>
              </a:ext>
            </a:extLst>
          </p:cNvPr>
          <p:cNvSpPr txBox="1"/>
          <p:nvPr/>
        </p:nvSpPr>
        <p:spPr>
          <a:xfrm>
            <a:off x="2339567" y="54837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</a:p>
        </p:txBody>
      </p:sp>
      <p:sp>
        <p:nvSpPr>
          <p:cNvPr id="6144" name="TextBox 6143">
            <a:extLst>
              <a:ext uri="{FF2B5EF4-FFF2-40B4-BE49-F238E27FC236}">
                <a16:creationId xmlns:a16="http://schemas.microsoft.com/office/drawing/2014/main" id="{295BD2A6-0ADE-49EB-9980-819571407E22}"/>
              </a:ext>
            </a:extLst>
          </p:cNvPr>
          <p:cNvSpPr txBox="1"/>
          <p:nvPr/>
        </p:nvSpPr>
        <p:spPr>
          <a:xfrm>
            <a:off x="2611742" y="546697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DM</a:t>
            </a:r>
          </a:p>
        </p:txBody>
      </p:sp>
      <p:sp>
        <p:nvSpPr>
          <p:cNvPr id="6145" name="TextBox 6144">
            <a:extLst>
              <a:ext uri="{FF2B5EF4-FFF2-40B4-BE49-F238E27FC236}">
                <a16:creationId xmlns:a16="http://schemas.microsoft.com/office/drawing/2014/main" id="{2BDB2F5A-5C10-427B-9F72-DE3216D94DBB}"/>
              </a:ext>
            </a:extLst>
          </p:cNvPr>
          <p:cNvSpPr txBox="1"/>
          <p:nvPr/>
        </p:nvSpPr>
        <p:spPr>
          <a:xfrm>
            <a:off x="3017270" y="5483533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sp>
        <p:nvSpPr>
          <p:cNvPr id="6148" name="TextBox 6147">
            <a:extLst>
              <a:ext uri="{FF2B5EF4-FFF2-40B4-BE49-F238E27FC236}">
                <a16:creationId xmlns:a16="http://schemas.microsoft.com/office/drawing/2014/main" id="{F5AB2E46-A366-418A-ACBA-09D1E043AD8E}"/>
              </a:ext>
            </a:extLst>
          </p:cNvPr>
          <p:cNvSpPr txBox="1"/>
          <p:nvPr/>
        </p:nvSpPr>
        <p:spPr>
          <a:xfrm>
            <a:off x="3359960" y="547446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sp>
        <p:nvSpPr>
          <p:cNvPr id="6149" name="TextBox 6148">
            <a:extLst>
              <a:ext uri="{FF2B5EF4-FFF2-40B4-BE49-F238E27FC236}">
                <a16:creationId xmlns:a16="http://schemas.microsoft.com/office/drawing/2014/main" id="{A3EFA86F-6625-4DAE-AB98-5F13910E9C27}"/>
              </a:ext>
            </a:extLst>
          </p:cNvPr>
          <p:cNvSpPr txBox="1"/>
          <p:nvPr/>
        </p:nvSpPr>
        <p:spPr>
          <a:xfrm>
            <a:off x="3704478" y="54653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</a:t>
            </a:r>
          </a:p>
        </p:txBody>
      </p:sp>
      <p:sp>
        <p:nvSpPr>
          <p:cNvPr id="6150" name="TextBox 6149">
            <a:extLst>
              <a:ext uri="{FF2B5EF4-FFF2-40B4-BE49-F238E27FC236}">
                <a16:creationId xmlns:a16="http://schemas.microsoft.com/office/drawing/2014/main" id="{CE9AA811-6E62-48DE-9821-ED763CB0D47C}"/>
              </a:ext>
            </a:extLst>
          </p:cNvPr>
          <p:cNvSpPr txBox="1"/>
          <p:nvPr/>
        </p:nvSpPr>
        <p:spPr>
          <a:xfrm>
            <a:off x="4126194" y="546530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151" name="TextBox 6150">
            <a:extLst>
              <a:ext uri="{FF2B5EF4-FFF2-40B4-BE49-F238E27FC236}">
                <a16:creationId xmlns:a16="http://schemas.microsoft.com/office/drawing/2014/main" id="{9AAB8040-B6EB-4E5A-B136-77779E3CA6DA}"/>
              </a:ext>
            </a:extLst>
          </p:cNvPr>
          <p:cNvSpPr txBox="1"/>
          <p:nvPr/>
        </p:nvSpPr>
        <p:spPr>
          <a:xfrm>
            <a:off x="4426246" y="547446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OS</a:t>
            </a:r>
          </a:p>
        </p:txBody>
      </p:sp>
      <p:sp>
        <p:nvSpPr>
          <p:cNvPr id="6152" name="TextBox 6151">
            <a:extLst>
              <a:ext uri="{FF2B5EF4-FFF2-40B4-BE49-F238E27FC236}">
                <a16:creationId xmlns:a16="http://schemas.microsoft.com/office/drawing/2014/main" id="{4DBE1786-A047-493A-96B5-5D0AEB86EB36}"/>
              </a:ext>
            </a:extLst>
          </p:cNvPr>
          <p:cNvSpPr txBox="1"/>
          <p:nvPr/>
        </p:nvSpPr>
        <p:spPr>
          <a:xfrm>
            <a:off x="4735283" y="5473636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HLL</a:t>
            </a:r>
          </a:p>
        </p:txBody>
      </p:sp>
      <p:sp>
        <p:nvSpPr>
          <p:cNvPr id="6153" name="TextBox 6152">
            <a:extLst>
              <a:ext uri="{FF2B5EF4-FFF2-40B4-BE49-F238E27FC236}">
                <a16:creationId xmlns:a16="http://schemas.microsoft.com/office/drawing/2014/main" id="{C0BDD7C1-4963-4BD2-AE86-7E65EBC04559}"/>
              </a:ext>
            </a:extLst>
          </p:cNvPr>
          <p:cNvSpPr txBox="1"/>
          <p:nvPr/>
        </p:nvSpPr>
        <p:spPr>
          <a:xfrm>
            <a:off x="5164168" y="546822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TC</a:t>
            </a:r>
          </a:p>
        </p:txBody>
      </p:sp>
      <p:sp>
        <p:nvSpPr>
          <p:cNvPr id="6154" name="TextBox 6153">
            <a:extLst>
              <a:ext uri="{FF2B5EF4-FFF2-40B4-BE49-F238E27FC236}">
                <a16:creationId xmlns:a16="http://schemas.microsoft.com/office/drawing/2014/main" id="{F01CBB96-16D6-4BC4-8C89-84E54AA90BD9}"/>
              </a:ext>
            </a:extLst>
          </p:cNvPr>
          <p:cNvSpPr txBox="1"/>
          <p:nvPr/>
        </p:nvSpPr>
        <p:spPr>
          <a:xfrm>
            <a:off x="5559117" y="549081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6155" name="TextBox 6154">
            <a:extLst>
              <a:ext uri="{FF2B5EF4-FFF2-40B4-BE49-F238E27FC236}">
                <a16:creationId xmlns:a16="http://schemas.microsoft.com/office/drawing/2014/main" id="{FE3E5176-7D92-410B-B3A9-82D8411E335A}"/>
              </a:ext>
            </a:extLst>
          </p:cNvPr>
          <p:cNvSpPr txBox="1"/>
          <p:nvPr/>
        </p:nvSpPr>
        <p:spPr>
          <a:xfrm>
            <a:off x="5861387" y="549961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SS</a:t>
            </a:r>
          </a:p>
        </p:txBody>
      </p:sp>
      <p:sp>
        <p:nvSpPr>
          <p:cNvPr id="6156" name="TextBox 6155">
            <a:extLst>
              <a:ext uri="{FF2B5EF4-FFF2-40B4-BE49-F238E27FC236}">
                <a16:creationId xmlns:a16="http://schemas.microsoft.com/office/drawing/2014/main" id="{E86B9BEC-4130-4D23-BD86-AD05D41D4AC5}"/>
              </a:ext>
            </a:extLst>
          </p:cNvPr>
          <p:cNvSpPr txBox="1"/>
          <p:nvPr/>
        </p:nvSpPr>
        <p:spPr>
          <a:xfrm>
            <a:off x="6181910" y="5498693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p:sp>
        <p:nvSpPr>
          <p:cNvPr id="6157" name="TextBox 6156">
            <a:extLst>
              <a:ext uri="{FF2B5EF4-FFF2-40B4-BE49-F238E27FC236}">
                <a16:creationId xmlns:a16="http://schemas.microsoft.com/office/drawing/2014/main" id="{C7A1E8EA-33FE-4475-B85D-9D8DE791931D}"/>
              </a:ext>
            </a:extLst>
          </p:cNvPr>
          <p:cNvSpPr txBox="1"/>
          <p:nvPr/>
        </p:nvSpPr>
        <p:spPr>
          <a:xfrm>
            <a:off x="2337831" y="578080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</a:p>
        </p:txBody>
      </p:sp>
      <p:sp>
        <p:nvSpPr>
          <p:cNvPr id="6158" name="TextBox 6157">
            <a:extLst>
              <a:ext uri="{FF2B5EF4-FFF2-40B4-BE49-F238E27FC236}">
                <a16:creationId xmlns:a16="http://schemas.microsoft.com/office/drawing/2014/main" id="{EFBD3398-235A-4288-AA99-EBB7B2B7EFD7}"/>
              </a:ext>
            </a:extLst>
          </p:cNvPr>
          <p:cNvSpPr txBox="1"/>
          <p:nvPr/>
        </p:nvSpPr>
        <p:spPr>
          <a:xfrm>
            <a:off x="2636311" y="5782360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DM P1</a:t>
            </a:r>
          </a:p>
        </p:txBody>
      </p:sp>
      <p:sp>
        <p:nvSpPr>
          <p:cNvPr id="6159" name="TextBox 6158">
            <a:extLst>
              <a:ext uri="{FF2B5EF4-FFF2-40B4-BE49-F238E27FC236}">
                <a16:creationId xmlns:a16="http://schemas.microsoft.com/office/drawing/2014/main" id="{F1858FEE-D01C-4AC4-A01E-BD92CD4765D9}"/>
              </a:ext>
            </a:extLst>
          </p:cNvPr>
          <p:cNvSpPr txBox="1"/>
          <p:nvPr/>
        </p:nvSpPr>
        <p:spPr>
          <a:xfrm>
            <a:off x="3350026" y="578976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sp>
        <p:nvSpPr>
          <p:cNvPr id="6160" name="TextBox 6159">
            <a:extLst>
              <a:ext uri="{FF2B5EF4-FFF2-40B4-BE49-F238E27FC236}">
                <a16:creationId xmlns:a16="http://schemas.microsoft.com/office/drawing/2014/main" id="{45551756-4319-4664-8418-3ED088DC100A}"/>
              </a:ext>
            </a:extLst>
          </p:cNvPr>
          <p:cNvSpPr txBox="1"/>
          <p:nvPr/>
        </p:nvSpPr>
        <p:spPr>
          <a:xfrm>
            <a:off x="3704478" y="5773307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</a:t>
            </a:r>
          </a:p>
        </p:txBody>
      </p:sp>
      <p:sp>
        <p:nvSpPr>
          <p:cNvPr id="6161" name="TextBox 6160">
            <a:extLst>
              <a:ext uri="{FF2B5EF4-FFF2-40B4-BE49-F238E27FC236}">
                <a16:creationId xmlns:a16="http://schemas.microsoft.com/office/drawing/2014/main" id="{F36DE622-F448-4939-8DAE-F919F6E5F585}"/>
              </a:ext>
            </a:extLst>
          </p:cNvPr>
          <p:cNvSpPr txBox="1"/>
          <p:nvPr/>
        </p:nvSpPr>
        <p:spPr>
          <a:xfrm>
            <a:off x="4104336" y="5790147"/>
            <a:ext cx="1184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  OS  HLL</a:t>
            </a:r>
          </a:p>
        </p:txBody>
      </p:sp>
      <p:sp>
        <p:nvSpPr>
          <p:cNvPr id="6162" name="TextBox 6161">
            <a:extLst>
              <a:ext uri="{FF2B5EF4-FFF2-40B4-BE49-F238E27FC236}">
                <a16:creationId xmlns:a16="http://schemas.microsoft.com/office/drawing/2014/main" id="{8D1A903B-29B9-4E03-B380-9B635EA9BFE0}"/>
              </a:ext>
            </a:extLst>
          </p:cNvPr>
          <p:cNvSpPr txBox="1"/>
          <p:nvPr/>
        </p:nvSpPr>
        <p:spPr>
          <a:xfrm>
            <a:off x="5178500" y="5765986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TC  C</a:t>
            </a:r>
          </a:p>
        </p:txBody>
      </p:sp>
      <p:sp>
        <p:nvSpPr>
          <p:cNvPr id="6163" name="TextBox 6162">
            <a:extLst>
              <a:ext uri="{FF2B5EF4-FFF2-40B4-BE49-F238E27FC236}">
                <a16:creationId xmlns:a16="http://schemas.microsoft.com/office/drawing/2014/main" id="{23D6180B-2120-4008-A362-BA71B119C350}"/>
              </a:ext>
            </a:extLst>
          </p:cNvPr>
          <p:cNvSpPr txBox="1"/>
          <p:nvPr/>
        </p:nvSpPr>
        <p:spPr>
          <a:xfrm>
            <a:off x="5848746" y="577806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SS</a:t>
            </a:r>
          </a:p>
        </p:txBody>
      </p:sp>
      <p:sp>
        <p:nvSpPr>
          <p:cNvPr id="6164" name="TextBox 6163">
            <a:extLst>
              <a:ext uri="{FF2B5EF4-FFF2-40B4-BE49-F238E27FC236}">
                <a16:creationId xmlns:a16="http://schemas.microsoft.com/office/drawing/2014/main" id="{B70F23FB-4A88-4890-AED2-434BFF069D9E}"/>
              </a:ext>
            </a:extLst>
          </p:cNvPr>
          <p:cNvSpPr txBox="1"/>
          <p:nvPr/>
        </p:nvSpPr>
        <p:spPr>
          <a:xfrm>
            <a:off x="6198073" y="5781621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674FE57-1C49-4316-83DE-B37AEB03E5F9}"/>
              </a:ext>
            </a:extLst>
          </p:cNvPr>
          <p:cNvCxnSpPr>
            <a:cxnSpLocks/>
          </p:cNvCxnSpPr>
          <p:nvPr/>
        </p:nvCxnSpPr>
        <p:spPr bwMode="auto">
          <a:xfrm>
            <a:off x="5913415" y="6104770"/>
            <a:ext cx="0" cy="15766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467F6A6-8305-400F-85C0-DF8CA5F52AF2}"/>
              </a:ext>
            </a:extLst>
          </p:cNvPr>
          <p:cNvCxnSpPr>
            <a:cxnSpLocks/>
          </p:cNvCxnSpPr>
          <p:nvPr/>
        </p:nvCxnSpPr>
        <p:spPr bwMode="auto">
          <a:xfrm>
            <a:off x="6199337" y="6104770"/>
            <a:ext cx="0" cy="15766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6C95B84-FC8C-4954-8DF4-D5E3367F376A}"/>
              </a:ext>
            </a:extLst>
          </p:cNvPr>
          <p:cNvCxnSpPr>
            <a:cxnSpLocks/>
          </p:cNvCxnSpPr>
          <p:nvPr/>
        </p:nvCxnSpPr>
        <p:spPr bwMode="auto">
          <a:xfrm>
            <a:off x="2306196" y="7385125"/>
            <a:ext cx="420611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B3C35D2-5B57-4114-AC14-8A0A0097A87B}"/>
              </a:ext>
            </a:extLst>
          </p:cNvPr>
          <p:cNvCxnSpPr/>
          <p:nvPr/>
        </p:nvCxnSpPr>
        <p:spPr bwMode="auto">
          <a:xfrm flipV="1">
            <a:off x="2302813" y="7062151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309CEFC0-C2D8-4723-B8DD-E442A3B27B82}"/>
              </a:ext>
            </a:extLst>
          </p:cNvPr>
          <p:cNvCxnSpPr/>
          <p:nvPr/>
        </p:nvCxnSpPr>
        <p:spPr bwMode="auto">
          <a:xfrm flipV="1">
            <a:off x="2305745" y="7380317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9BA4027-BCE9-43A0-8D48-78DA78E95D04}"/>
              </a:ext>
            </a:extLst>
          </p:cNvPr>
          <p:cNvCxnSpPr/>
          <p:nvPr/>
        </p:nvCxnSpPr>
        <p:spPr bwMode="auto">
          <a:xfrm flipV="1">
            <a:off x="2676847" y="7066034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EAB3DD43-2644-4CEC-BFE0-120E351D39DC}"/>
              </a:ext>
            </a:extLst>
          </p:cNvPr>
          <p:cNvCxnSpPr/>
          <p:nvPr/>
        </p:nvCxnSpPr>
        <p:spPr bwMode="auto">
          <a:xfrm flipV="1">
            <a:off x="2675148" y="7380317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1CD3F7B-4D5D-4F75-ABF5-86D5DF85693D}"/>
              </a:ext>
            </a:extLst>
          </p:cNvPr>
          <p:cNvCxnSpPr/>
          <p:nvPr/>
        </p:nvCxnSpPr>
        <p:spPr bwMode="auto">
          <a:xfrm flipV="1">
            <a:off x="3056684" y="6115063"/>
            <a:ext cx="310364" cy="2921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D940225-BD04-4F51-B1BE-165C516EEF01}"/>
              </a:ext>
            </a:extLst>
          </p:cNvPr>
          <p:cNvCxnSpPr/>
          <p:nvPr/>
        </p:nvCxnSpPr>
        <p:spPr bwMode="auto">
          <a:xfrm flipV="1">
            <a:off x="3055305" y="7075919"/>
            <a:ext cx="310364" cy="2921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1D79D55-4686-4593-A603-D223D92EBB10}"/>
              </a:ext>
            </a:extLst>
          </p:cNvPr>
          <p:cNvCxnSpPr/>
          <p:nvPr/>
        </p:nvCxnSpPr>
        <p:spPr bwMode="auto">
          <a:xfrm flipV="1">
            <a:off x="3049158" y="7393068"/>
            <a:ext cx="310364" cy="2921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6B3EA30-66F2-4C17-AFC1-0D9A582AE750}"/>
              </a:ext>
            </a:extLst>
          </p:cNvPr>
          <p:cNvCxnSpPr/>
          <p:nvPr/>
        </p:nvCxnSpPr>
        <p:spPr bwMode="auto">
          <a:xfrm flipV="1">
            <a:off x="3368065" y="6744507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4A6668DD-2EE8-4D18-9283-C18DA903CA95}"/>
              </a:ext>
            </a:extLst>
          </p:cNvPr>
          <p:cNvCxnSpPr/>
          <p:nvPr/>
        </p:nvCxnSpPr>
        <p:spPr bwMode="auto">
          <a:xfrm flipV="1">
            <a:off x="3361850" y="7069204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63362C-2AEA-458C-91A3-C3CBA4D0CD65}"/>
              </a:ext>
            </a:extLst>
          </p:cNvPr>
          <p:cNvCxnSpPr>
            <a:cxnSpLocks/>
          </p:cNvCxnSpPr>
          <p:nvPr/>
        </p:nvCxnSpPr>
        <p:spPr bwMode="auto">
          <a:xfrm flipV="1">
            <a:off x="3367129" y="7391906"/>
            <a:ext cx="379116" cy="279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915EDD7-6CC9-450A-AFC9-0A7B455CE36E}"/>
              </a:ext>
            </a:extLst>
          </p:cNvPr>
          <p:cNvCxnSpPr>
            <a:cxnSpLocks/>
          </p:cNvCxnSpPr>
          <p:nvPr/>
        </p:nvCxnSpPr>
        <p:spPr bwMode="auto">
          <a:xfrm flipV="1">
            <a:off x="3742677" y="7087771"/>
            <a:ext cx="392661" cy="311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212FEA4-7A11-4463-BE64-9FB9C5D960AE}"/>
              </a:ext>
            </a:extLst>
          </p:cNvPr>
          <p:cNvCxnSpPr>
            <a:cxnSpLocks/>
          </p:cNvCxnSpPr>
          <p:nvPr/>
        </p:nvCxnSpPr>
        <p:spPr bwMode="auto">
          <a:xfrm flipV="1">
            <a:off x="3749503" y="7384853"/>
            <a:ext cx="373276" cy="2978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E53EA685-4E2B-4077-AE76-34F791976EA9}"/>
              </a:ext>
            </a:extLst>
          </p:cNvPr>
          <p:cNvCxnSpPr>
            <a:cxnSpLocks/>
          </p:cNvCxnSpPr>
          <p:nvPr/>
        </p:nvCxnSpPr>
        <p:spPr bwMode="auto">
          <a:xfrm flipV="1">
            <a:off x="4133806" y="7063412"/>
            <a:ext cx="317177" cy="3264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3AD8956B-3382-4484-AE13-9DCFADFE5981}"/>
              </a:ext>
            </a:extLst>
          </p:cNvPr>
          <p:cNvCxnSpPr>
            <a:cxnSpLocks/>
          </p:cNvCxnSpPr>
          <p:nvPr/>
        </p:nvCxnSpPr>
        <p:spPr bwMode="auto">
          <a:xfrm flipV="1">
            <a:off x="4133806" y="7391867"/>
            <a:ext cx="296979" cy="2825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1B4E959-B5DF-4A1B-9E57-94FC2632D852}"/>
              </a:ext>
            </a:extLst>
          </p:cNvPr>
          <p:cNvCxnSpPr>
            <a:cxnSpLocks/>
          </p:cNvCxnSpPr>
          <p:nvPr/>
        </p:nvCxnSpPr>
        <p:spPr bwMode="auto">
          <a:xfrm flipV="1">
            <a:off x="4425714" y="7075888"/>
            <a:ext cx="393545" cy="3133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B7B6CED1-7DFA-471B-9C6F-37FDD5E50A5D}"/>
              </a:ext>
            </a:extLst>
          </p:cNvPr>
          <p:cNvCxnSpPr>
            <a:cxnSpLocks/>
          </p:cNvCxnSpPr>
          <p:nvPr/>
        </p:nvCxnSpPr>
        <p:spPr bwMode="auto">
          <a:xfrm flipV="1">
            <a:off x="4412967" y="7380317"/>
            <a:ext cx="406292" cy="307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3AF25347-B88B-44D6-B8D6-83F682650A1A}"/>
              </a:ext>
            </a:extLst>
          </p:cNvPr>
          <p:cNvCxnSpPr>
            <a:cxnSpLocks/>
          </p:cNvCxnSpPr>
          <p:nvPr/>
        </p:nvCxnSpPr>
        <p:spPr bwMode="auto">
          <a:xfrm flipV="1">
            <a:off x="4824149" y="7068780"/>
            <a:ext cx="372871" cy="324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15E5624A-5789-4584-8994-9F575FD34B12}"/>
              </a:ext>
            </a:extLst>
          </p:cNvPr>
          <p:cNvCxnSpPr>
            <a:cxnSpLocks/>
          </p:cNvCxnSpPr>
          <p:nvPr/>
        </p:nvCxnSpPr>
        <p:spPr bwMode="auto">
          <a:xfrm flipV="1">
            <a:off x="4819517" y="7395517"/>
            <a:ext cx="371918" cy="2859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2485E3CC-FFAF-41BC-A51B-BBCE6D9BF29B}"/>
              </a:ext>
            </a:extLst>
          </p:cNvPr>
          <p:cNvCxnSpPr>
            <a:cxnSpLocks/>
          </p:cNvCxnSpPr>
          <p:nvPr/>
        </p:nvCxnSpPr>
        <p:spPr bwMode="auto">
          <a:xfrm flipV="1">
            <a:off x="5214785" y="7388616"/>
            <a:ext cx="366475" cy="2888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AC4C2A4-9FF5-4D04-A336-D584BF506315}"/>
              </a:ext>
            </a:extLst>
          </p:cNvPr>
          <p:cNvCxnSpPr>
            <a:cxnSpLocks/>
          </p:cNvCxnSpPr>
          <p:nvPr/>
        </p:nvCxnSpPr>
        <p:spPr bwMode="auto">
          <a:xfrm flipV="1">
            <a:off x="5919032" y="7328959"/>
            <a:ext cx="387833" cy="3485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BEA86A2-C039-430B-ACE2-A0482983A633}"/>
              </a:ext>
            </a:extLst>
          </p:cNvPr>
          <p:cNvSpPr txBox="1"/>
          <p:nvPr/>
        </p:nvSpPr>
        <p:spPr>
          <a:xfrm>
            <a:off x="228821" y="3837588"/>
            <a:ext cx="6643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Start &gt; </a:t>
            </a:r>
            <a:r>
              <a:rPr lang="en-US" sz="1600" dirty="0" err="1"/>
              <a:t>Decrete</a:t>
            </a:r>
            <a:r>
              <a:rPr lang="en-US" sz="1600" dirty="0"/>
              <a:t> Math &gt; Programming 1 &gt; Programming 2 &gt; Computer Organization &gt; Algorithms &gt; Operating Systems &gt; High Level Language &gt; Theory Of Computation &gt; Compilers &gt; Senior Seminar &gt; 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</TotalTime>
  <Words>1886</Words>
  <Application>Microsoft Office PowerPoint</Application>
  <PresentationFormat>On-screen Show (4:3)</PresentationFormat>
  <Paragraphs>318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Default Design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Aelina Pogosian</cp:lastModifiedBy>
  <cp:revision>41</cp:revision>
  <cp:lastPrinted>2018-11-12T14:09:18Z</cp:lastPrinted>
  <dcterms:created xsi:type="dcterms:W3CDTF">2003-11-20T06:12:01Z</dcterms:created>
  <dcterms:modified xsi:type="dcterms:W3CDTF">2020-11-18T16:39:06Z</dcterms:modified>
</cp:coreProperties>
</file>