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72" r:id="rId6"/>
    <p:sldId id="259" r:id="rId7"/>
    <p:sldId id="261" r:id="rId8"/>
    <p:sldId id="260" r:id="rId9"/>
    <p:sldId id="269" r:id="rId10"/>
    <p:sldId id="264" r:id="rId11"/>
    <p:sldId id="268" r:id="rId12"/>
    <p:sldId id="263" r:id="rId13"/>
    <p:sldId id="265" r:id="rId14"/>
    <p:sldId id="266" r:id="rId15"/>
    <p:sldId id="267" r:id="rId16"/>
    <p:sldId id="270" r:id="rId17"/>
    <p:sldId id="273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E4A0-EE9C-4F01-8E03-17347342B371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47600-DCE2-4F92-B895-62853428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0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3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02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9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8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0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3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7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9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5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5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noopy.rlc.manhattan.edu/~aoliveira01.student/soft_eng/log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BlackHawk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 smtClean="0"/>
              <a:t>Team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Red</a:t>
            </a:r>
            <a:r>
              <a:rPr lang="en-US" sz="2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600" dirty="0" smtClean="0"/>
              <a:t>Wings</a:t>
            </a:r>
          </a:p>
          <a:p>
            <a:r>
              <a:rPr lang="en-US" dirty="0"/>
              <a:t>	</a:t>
            </a:r>
            <a:r>
              <a:rPr lang="en-US" dirty="0" smtClean="0"/>
              <a:t>Andre Oliveira, Project Manager</a:t>
            </a:r>
          </a:p>
          <a:p>
            <a:r>
              <a:rPr lang="en-US" dirty="0"/>
              <a:t>	</a:t>
            </a:r>
            <a:r>
              <a:rPr lang="en-US" dirty="0" err="1"/>
              <a:t>M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Cobaj</a:t>
            </a:r>
            <a:r>
              <a:rPr lang="en-US" dirty="0" smtClean="0"/>
              <a:t>, triple l33t programmer</a:t>
            </a:r>
          </a:p>
          <a:p>
            <a:r>
              <a:rPr lang="en-US" dirty="0"/>
              <a:t>	</a:t>
            </a:r>
            <a:r>
              <a:rPr lang="en-US" dirty="0" smtClean="0"/>
              <a:t>Tyler White, NP-</a:t>
            </a:r>
            <a:r>
              <a:rPr lang="en-US" dirty="0" err="1" smtClean="0"/>
              <a:t>killa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78" y="1790357"/>
            <a:ext cx="5164710" cy="39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2" t="5884" r="31304" b="4477"/>
          <a:stretch/>
        </p:blipFill>
        <p:spPr>
          <a:xfrm>
            <a:off x="3822356" y="1005016"/>
            <a:ext cx="4118918" cy="54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97" t="5884" r="31262" b="4340"/>
          <a:stretch/>
        </p:blipFill>
        <p:spPr>
          <a:xfrm>
            <a:off x="3863545" y="1005015"/>
            <a:ext cx="3904734" cy="51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WhiteBoard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96" t="5884" r="31262" b="4340"/>
          <a:stretch/>
        </p:blipFill>
        <p:spPr>
          <a:xfrm>
            <a:off x="3855308" y="968100"/>
            <a:ext cx="3847070" cy="50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77" t="5882" r="31143" b="3916"/>
          <a:stretch/>
        </p:blipFill>
        <p:spPr>
          <a:xfrm>
            <a:off x="3824431" y="963826"/>
            <a:ext cx="3812045" cy="500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- MS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771" t="24700" r="41959" b="23641"/>
          <a:stretch/>
        </p:blipFill>
        <p:spPr>
          <a:xfrm>
            <a:off x="1522801" y="1419920"/>
            <a:ext cx="8123966" cy="47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Logs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http://snoopy.rlc.manhattan.edu/~aoliveira01.student/soft_eng/log.html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66577"/>
            <a:ext cx="8534400" cy="150706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65173"/>
            <a:ext cx="8534400" cy="3615267"/>
          </a:xfrm>
        </p:spPr>
        <p:txBody>
          <a:bodyPr/>
          <a:lstStyle/>
          <a:p>
            <a:r>
              <a:rPr lang="en-US" dirty="0" smtClean="0"/>
              <a:t>Create an online storage of PDFs to simplify the hassle of giving presentations</a:t>
            </a:r>
          </a:p>
          <a:p>
            <a:r>
              <a:rPr lang="en-US" dirty="0" smtClean="0"/>
              <a:t>Allow presentations to be viewed in live-time by audience members (both in-person and not)</a:t>
            </a:r>
          </a:p>
          <a:p>
            <a:endParaRPr lang="en-US" dirty="0" smtClean="0"/>
          </a:p>
          <a:p>
            <a:r>
              <a:rPr lang="en-US" dirty="0" smtClean="0"/>
              <a:t>Create a collaborative, live-time, whiteboard for office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1" y="1776284"/>
            <a:ext cx="7505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Objects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22646"/>
              </p:ext>
            </p:extLst>
          </p:nvPr>
        </p:nvGraphicFramePr>
        <p:xfrm>
          <a:off x="1504778" y="2812076"/>
          <a:ext cx="2383481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4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Presenter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_id : MongoObjectID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 : String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email : String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password : String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639699"/>
              </p:ext>
            </p:extLst>
          </p:nvPr>
        </p:nvGraphicFramePr>
        <p:xfrm>
          <a:off x="5187092" y="2812077"/>
          <a:ext cx="370977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Presentation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_id : MongoObjectID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author_id</a:t>
                      </a:r>
                      <a:r>
                        <a:rPr lang="en-US" dirty="0">
                          <a:effectLst/>
                        </a:rPr>
                        <a:t> : </a:t>
                      </a:r>
                      <a:r>
                        <a:rPr lang="en-US" dirty="0" err="1">
                          <a:effectLst/>
                        </a:rPr>
                        <a:t>MongoObjectID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 : String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pdf_src</a:t>
                      </a:r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pdf_path</a:t>
                      </a:r>
                      <a:r>
                        <a:rPr lang="en-US" dirty="0">
                          <a:effectLst/>
                        </a:rPr>
                        <a:t> : String/Buffer*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cxnSp>
        <p:nvCxnSpPr>
          <p:cNvPr id="11" name="Elbow Connector 10"/>
          <p:cNvCxnSpPr>
            <a:stCxn id="9" idx="1"/>
          </p:cNvCxnSpPr>
          <p:nvPr/>
        </p:nvCxnSpPr>
        <p:spPr>
          <a:xfrm rot="10800000">
            <a:off x="3880022" y="3385751"/>
            <a:ext cx="1307070" cy="397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462" y="35846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9449" y="31880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Stack - MEN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Passport</a:t>
            </a:r>
          </a:p>
          <a:p>
            <a:pPr lvl="2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Socket.io</a:t>
            </a:r>
          </a:p>
          <a:p>
            <a:pPr lvl="2"/>
            <a:r>
              <a:rPr lang="en-US" dirty="0" err="1" smtClean="0"/>
              <a:t>Websockets</a:t>
            </a:r>
            <a:r>
              <a:rPr lang="en-US" dirty="0" smtClean="0"/>
              <a:t> / Real-time</a:t>
            </a:r>
          </a:p>
          <a:p>
            <a:pPr lvl="1"/>
            <a:r>
              <a:rPr lang="en-US" dirty="0" smtClean="0"/>
              <a:t>Mongoose</a:t>
            </a:r>
          </a:p>
          <a:p>
            <a:pPr lvl="2"/>
            <a:r>
              <a:rPr lang="en-US" dirty="0" smtClean="0"/>
              <a:t>Database Object Model (ORM-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NodeJS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27934" y="2940908"/>
            <a:ext cx="2042984" cy="10297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2892" y="1721708"/>
            <a:ext cx="4819136" cy="3468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0638" y="2034746"/>
            <a:ext cx="1787611" cy="2767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963290" y="2578445"/>
            <a:ext cx="1219200" cy="162285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43632" y="2203620"/>
            <a:ext cx="1425146" cy="51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47748" y="2800860"/>
            <a:ext cx="1425146" cy="51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43632" y="3545699"/>
            <a:ext cx="1425146" cy="51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Mongoose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47748" y="4151177"/>
            <a:ext cx="1425146" cy="51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Socket.io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47510" y="1719301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87151" y="319078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670918" y="3034949"/>
            <a:ext cx="840259" cy="249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2670918" y="3532645"/>
            <a:ext cx="840259" cy="249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3321703" y="1867929"/>
            <a:ext cx="805447" cy="12919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1"/>
          </p:cNvCxnSpPr>
          <p:nvPr/>
        </p:nvCxnSpPr>
        <p:spPr>
          <a:xfrm>
            <a:off x="3511177" y="3657584"/>
            <a:ext cx="213249" cy="13180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12" idx="2"/>
          </p:cNvCxnSpPr>
          <p:nvPr/>
        </p:nvCxnSpPr>
        <p:spPr>
          <a:xfrm flipV="1">
            <a:off x="3724426" y="4666042"/>
            <a:ext cx="1135895" cy="3343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9" idx="0"/>
          </p:cNvCxnSpPr>
          <p:nvPr/>
        </p:nvCxnSpPr>
        <p:spPr>
          <a:xfrm>
            <a:off x="4127150" y="1867929"/>
            <a:ext cx="729055" cy="3356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5931243" y="3015569"/>
            <a:ext cx="840259" cy="249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5931243" y="3513265"/>
            <a:ext cx="840259" cy="249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-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3" y="1627942"/>
            <a:ext cx="7998654" cy="34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Pattern</a:t>
            </a:r>
            <a:br>
              <a:rPr lang="en-US" dirty="0" smtClean="0"/>
            </a:br>
            <a:r>
              <a:rPr lang="en-US" sz="2400" dirty="0" smtClean="0"/>
              <a:t>MVC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35" y="1930400"/>
            <a:ext cx="8162925" cy="3629025"/>
          </a:xfrm>
        </p:spPr>
      </p:pic>
    </p:spTree>
    <p:extLst>
      <p:ext uri="{BB962C8B-B14F-4D97-AF65-F5344CB8AC3E}">
        <p14:creationId xmlns:p14="http://schemas.microsoft.com/office/powerpoint/2010/main" val="1845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143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BlackHawk</vt:lpstr>
      <vt:lpstr>Overview</vt:lpstr>
      <vt:lpstr>Architecture Design</vt:lpstr>
      <vt:lpstr>Use Cases</vt:lpstr>
      <vt:lpstr>Content Objects</vt:lpstr>
      <vt:lpstr>Our Stack - MEN</vt:lpstr>
      <vt:lpstr>The Architecture</vt:lpstr>
      <vt:lpstr>Express - Middleware</vt:lpstr>
      <vt:lpstr>Architecture Design Pattern MVC</vt:lpstr>
      <vt:lpstr>Navigation Design</vt:lpstr>
      <vt:lpstr>Navigation</vt:lpstr>
      <vt:lpstr>Landing Page</vt:lpstr>
      <vt:lpstr>Presentations</vt:lpstr>
      <vt:lpstr>WhiteBoard</vt:lpstr>
      <vt:lpstr>Settings</vt:lpstr>
      <vt:lpstr>Progress</vt:lpstr>
      <vt:lpstr>Timeline - MS Project</vt:lpstr>
      <vt:lpstr>Time Logs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Blackhawk</dc:title>
  <dc:creator>template</dc:creator>
  <cp:lastModifiedBy>template</cp:lastModifiedBy>
  <cp:revision>24</cp:revision>
  <dcterms:created xsi:type="dcterms:W3CDTF">2015-03-25T16:11:31Z</dcterms:created>
  <dcterms:modified xsi:type="dcterms:W3CDTF">2015-03-25T21:48:41Z</dcterms:modified>
</cp:coreProperties>
</file>