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 – 1.pdf" descr="1 – 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 – 2.pdf" descr="1 – 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 – 3.pdf" descr="1 – 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1 – 4.pdf" descr="1 – 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1 – 5.pdf" descr="1 – 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1 – 6.pdf" descr="1 – 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