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tep-1.png" descr="step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tep-2.png" descr="step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