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C9D2-A09F-27F3-BD17-B479DC1A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17E8D-5665-7E31-40D0-F8B0DE15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5F381-4B8D-76BF-7CB3-4276999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77389-F3C2-A616-5CAF-6EA378F0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09D42-A23C-00C8-6CFC-A4787B5F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C3B7B-795F-9D4B-1268-BBCBB748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AC3A9-C93C-5674-B870-64B91958B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359D-16AF-4A4A-6F8F-0DAF94D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99E8-B83F-E991-DF80-AAEA97CB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5DF99-0792-1729-3DAB-79256C52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4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83FE66-6A38-B6F6-1438-FC2E5964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0BE7E-8A72-9BE3-7CD1-0E57582A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DD02D-9BEF-602A-CC6F-560FC49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FCA3F-04C5-61CC-1A01-36EBB16F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B5E98-3D8A-87BA-099C-F9D6C8BB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6A457-F453-6E94-10E6-AD59FDC8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790F1-AD87-69C3-01F5-A694450E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11955-0529-FB80-A04B-372B1452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E2770-DDA2-405C-F6BF-891176A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FCC25-7BAB-65C6-33DA-82D54409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DFE59-44F3-8BDE-C6FF-F796268D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EF105-6207-C19D-4F31-7635DD95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8F186-B63A-5CF7-F71E-86122E7F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17A2-0121-DDD7-E04A-06115504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C955A-AD8E-A0CC-8CDB-A25A54AF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2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1FCA7-F191-53A1-8654-74115A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D7143-1490-CFF8-E7BA-992A1A6E5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4F5E9-9F27-128D-3BEC-9A64E041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C9F6A-FF5F-A45D-9DEB-D70DBD3E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A156D-CE04-2597-79C7-D31D14DC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F6AEA-DD0A-2832-A75B-3D3D3DC1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953E-829A-54B4-7C89-3392E41A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9DD93-9369-D790-12D2-71EA6D24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BA32C-462E-5C3C-FB52-36D88507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E63D4-4428-2ADA-1549-949E3E52E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684A5-C8A4-78A4-0D1E-AEA23BAA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6B13C-E9EC-887A-7226-C6E48D69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8148A-A114-90DF-35E6-A6ADF95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95E76-ECFC-D0AB-ADF4-16EF1AE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3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5839-6F60-D3B7-5F92-CD0DFD07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65C0E-E440-4B2B-9044-11AE091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D8754A-7C92-9BE6-AB23-E9A223B5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0484E-F134-DA07-0AEE-A3D1F76C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557974-8F0D-B22B-0FF1-FEDAD249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E8433-3F91-A6F8-4177-3C40001C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04B92-EDB7-FE18-C920-C2B46E37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817D-BB39-3BD1-18F8-20F9A6D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6BA27-E998-BA44-2D50-33B11B50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5C7C8-72BC-4E9F-CAA3-F65C89F79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6BA7E-C8D3-1284-65B2-6D244EDE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3CD47-363A-83A4-AE9D-A17646FA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5F50A-6625-9D50-A465-9864222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C3887-0589-210E-FB9D-1F1EC7D7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27550-185D-2FCA-1045-9F8E7262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5AA75-60D5-ADBD-68D0-3B619BCB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B9EB3-5018-1D55-2E19-90C886B8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6F9A5-CA76-4F0C-3E06-99B6C52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2E943-D2E5-3F33-2875-3717B2EB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1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A955AB-9C4B-6A5E-4AD2-EDA17037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02D50-2739-EAFE-C977-F676EAE9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78171-8CDD-366D-EABB-366E3111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E73A-A7FC-4851-82F9-A9FA3333EF7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5355C-BD20-7BE3-D2A4-7639E6A8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8EC74-5C61-DB1F-6E17-2B1635A0A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0C0E-3CAF-4EF4-A53E-E03C858C7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56031-2850-AFBB-D5CF-CA7EC14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网络模型</a:t>
            </a:r>
            <a:r>
              <a:rPr lang="en-US" altLang="zh-CN" sz="3200" dirty="0"/>
              <a:t>-</a:t>
            </a:r>
            <a:r>
              <a:rPr lang="en-US" altLang="zh-CN" sz="3200" dirty="0" err="1"/>
              <a:t>ConvNet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ECDE2-D3F2-0C85-44F7-942437FF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3" y="4877374"/>
            <a:ext cx="6134632" cy="1653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36CB4-70A5-4BBC-1D04-8E11AAC2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9" y="1468625"/>
            <a:ext cx="8100762" cy="31320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63494E-FD92-A383-1725-67A030D7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068" y="4219603"/>
            <a:ext cx="8801863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92A2-43BE-50CF-BC89-0712D009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训练模型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7C5CFD-3D43-16CD-8F66-D07AB7B673CB}"/>
              </a:ext>
            </a:extLst>
          </p:cNvPr>
          <p:cNvSpPr txBox="1"/>
          <p:nvPr/>
        </p:nvSpPr>
        <p:spPr>
          <a:xfrm>
            <a:off x="888523" y="2113059"/>
            <a:ext cx="2760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criterion: </a:t>
            </a:r>
            <a:r>
              <a:rPr lang="en-US" altLang="zh-CN" dirty="0" err="1"/>
              <a:t>CrossEntroyLoss</a:t>
            </a:r>
            <a:endParaRPr lang="en-US" altLang="zh-CN" dirty="0"/>
          </a:p>
          <a:p>
            <a:r>
              <a:rPr lang="en-US" altLang="zh-CN" dirty="0"/>
              <a:t>optimizer: SGD</a:t>
            </a:r>
          </a:p>
          <a:p>
            <a:r>
              <a:rPr lang="en-US" altLang="zh-CN" dirty="0"/>
              <a:t>batch-size: 4</a:t>
            </a:r>
          </a:p>
          <a:p>
            <a:r>
              <a:rPr lang="en-US" altLang="zh-CN" dirty="0" err="1"/>
              <a:t>lr</a:t>
            </a:r>
            <a:r>
              <a:rPr lang="en-US" altLang="zh-CN" dirty="0"/>
              <a:t>: 0.001 -&gt; 0.0001</a:t>
            </a:r>
          </a:p>
          <a:p>
            <a:r>
              <a:rPr lang="en-US" altLang="zh-CN" dirty="0"/>
              <a:t>momentum: 0.9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91D253-8C6E-F322-FE20-8C8EF7D21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37" y="1124217"/>
            <a:ext cx="4022783" cy="30170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1CF125-A0D5-DDF1-406B-8C107179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20" y="1124217"/>
            <a:ext cx="4022783" cy="30170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9ABB1D-C508-60AF-0BC8-FAB4190C390A}"/>
              </a:ext>
            </a:extLst>
          </p:cNvPr>
          <p:cNvSpPr txBox="1"/>
          <p:nvPr/>
        </p:nvSpPr>
        <p:spPr>
          <a:xfrm>
            <a:off x="4876404" y="495631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 5 </a:t>
            </a:r>
            <a:r>
              <a:rPr lang="en-US" altLang="zh-CN" dirty="0" err="1"/>
              <a:t>epoches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239B7A-FBEB-FE12-4FF8-C0CAECFA9C0B}"/>
              </a:ext>
            </a:extLst>
          </p:cNvPr>
          <p:cNvSpPr txBox="1"/>
          <p:nvPr/>
        </p:nvSpPr>
        <p:spPr>
          <a:xfrm>
            <a:off x="8899187" y="497532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 5 </a:t>
            </a:r>
            <a:r>
              <a:rPr lang="en-US" altLang="zh-CN" dirty="0" err="1"/>
              <a:t>epoches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67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F7EF-6361-A7BA-9036-EAE77B74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测试结果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781CF-8B99-C295-BBC4-23994E7A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0" y="2165300"/>
            <a:ext cx="4122777" cy="24081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92B943-A389-DAC5-C3C2-737F518B37C6}"/>
              </a:ext>
            </a:extLst>
          </p:cNvPr>
          <p:cNvSpPr txBox="1"/>
          <p:nvPr/>
        </p:nvSpPr>
        <p:spPr>
          <a:xfrm>
            <a:off x="7115745" y="2577548"/>
            <a:ext cx="2621230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平均训练集准确率：</a:t>
            </a:r>
            <a:r>
              <a:rPr lang="en-US" altLang="zh-CN" dirty="0"/>
              <a:t>69%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平均测试集准确率：</a:t>
            </a:r>
            <a:r>
              <a:rPr lang="en-US" altLang="zh-CN" dirty="0"/>
              <a:t>62%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1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网络模型-ConvNet</vt:lpstr>
      <vt:lpstr>训练模型</vt:lpstr>
      <vt:lpstr>测试结果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Sekiro</dc:creator>
  <cp:lastModifiedBy>Meng Sekiro</cp:lastModifiedBy>
  <cp:revision>6</cp:revision>
  <dcterms:created xsi:type="dcterms:W3CDTF">2022-07-07T08:15:43Z</dcterms:created>
  <dcterms:modified xsi:type="dcterms:W3CDTF">2022-07-07T11:11:04Z</dcterms:modified>
</cp:coreProperties>
</file>