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5.jpeg" ContentType="image/jpeg"/>
  <Override PartName="/ppt/media/image6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760" y="1768680"/>
            <a:ext cx="549540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760" y="1768680"/>
            <a:ext cx="549540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F3B694A-DF37-4586-8BF2-F14DCF564BEC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NeMo : Network Admin Tool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Student Name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:    Himanshu Gupta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Shivam Mishra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Utkarsh Shrivastav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Branch/Sem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IT/8</a:t>
            </a:r>
            <a:r>
              <a:rPr b="0" lang="en-IN" sz="18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 Guide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Session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2014 – 2018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Swati Ma’am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Picture 3" descr=""/>
          <p:cNvPicPr/>
          <p:nvPr/>
        </p:nvPicPr>
        <p:blipFill>
          <a:blip r:embed="rId1"/>
          <a:stretch/>
        </p:blipFill>
        <p:spPr>
          <a:xfrm>
            <a:off x="3827160" y="1234440"/>
            <a:ext cx="2004840" cy="12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Single Host Operations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Screen Share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Mouse Control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 Monitoring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Remote Shell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Pop up Messages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Single Host Panel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2160000" y="1800000"/>
            <a:ext cx="5476680" cy="424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MultiHost Controls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Change Wallpaper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Search Process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Beep Sounds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Popup Messages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Multtihost Control Panel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2558160" y="1639800"/>
            <a:ext cx="4929840" cy="484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Merits &amp; Demerits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Monitoring is Easy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Multiple Tool in one app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 on Java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Easy to add plugin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to  setup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Need JRE in systems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Conclusion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 Gen Product for Lab Monitoring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give high amount of access to teachers an lab assistents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Easy to use front end UI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Need of the hour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Future Scope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be used for implementing client less programs.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Dapps can take full advantages.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improvments can be applied in any lan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Multiple payload server distribution.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360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Existing System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Proposed Model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 Spreading Layer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Payload Layer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Mertis  &amp; Demerits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Conclusion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Future Scope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software to manage multiple nodes in a LAN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 Layer Architecture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Client Interection needed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Fully Automated and Plugins Friendly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be used to monitor or control specific or all computers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Usefull in Managing Computer Labs Where Active Monitoring of Nodes are needed.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Existing System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Automated Software is being used.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Teachers and staff has to monitor every system manually or by CCTV.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Logs are in place but they are passive monitoring tool.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Takes time and energy to find a single process that can be running in a single host.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Proposed System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 Based network tool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actively monitor and keep track of any system in network.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Single point access to all nodes via a user friendly GUI.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Works without client side interection.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Layer 1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to spread and excute any program on any number of host in a network without client side interection.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Anything can be used as payload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Remote admin, DOS, JAVA Front End Used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3168000" y="1944000"/>
            <a:ext cx="4053600" cy="397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Layer 2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 Based Payload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Socket Programing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Multiple Tools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Great Control Without Permission and Client Access Issue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Plugins can be supported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249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Homepage Snap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2664000" y="1769040"/>
            <a:ext cx="4392000" cy="492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2018-03-27T00:44:44Z</dcterms:created>
  <dc:creator/>
  <dc:description/>
  <dc:language>en-IN</dc:language>
  <cp:lastModifiedBy/>
  <dcterms:modified xsi:type="dcterms:W3CDTF">2018-03-27T10:47:52Z</dcterms:modified>
  <cp:revision>4</cp:revision>
  <dc:subject/>
  <dc:title/>
</cp:coreProperties>
</file>