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9" r:id="rId3"/>
    <p:sldId id="321" r:id="rId5"/>
    <p:sldId id="387" r:id="rId6"/>
    <p:sldId id="323" r:id="rId7"/>
    <p:sldId id="351" r:id="rId8"/>
    <p:sldId id="651" r:id="rId9"/>
    <p:sldId id="350" r:id="rId10"/>
    <p:sldId id="794" r:id="rId11"/>
    <p:sldId id="795" r:id="rId12"/>
    <p:sldId id="774" r:id="rId13"/>
    <p:sldId id="775" r:id="rId14"/>
    <p:sldId id="781" r:id="rId15"/>
    <p:sldId id="796" r:id="rId16"/>
    <p:sldId id="358" r:id="rId17"/>
    <p:sldId id="798" r:id="rId18"/>
    <p:sldId id="800" r:id="rId19"/>
    <p:sldId id="799" r:id="rId20"/>
    <p:sldId id="778" r:id="rId21"/>
    <p:sldId id="659" r:id="rId22"/>
    <p:sldId id="356" r:id="rId23"/>
    <p:sldId id="35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+mj-lt"/>
                  <a:ea typeface="+mj-ea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+mj-lt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518140" cy="148399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③ 使两个条件同时满足。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从“逻辑”中拖出“且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代码块，将光线和声音的控制条件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分别放在左右两侧。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73325"/>
            <a:ext cx="3278505" cy="1800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05" y="2617470"/>
            <a:ext cx="1786890" cy="146240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487930" y="3286760"/>
            <a:ext cx="1025525" cy="2755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7275" y="3206115"/>
            <a:ext cx="1025525" cy="28575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5" y="4536440"/>
            <a:ext cx="8114030" cy="787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347960" cy="1089911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④ 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点亮RGB灯。拖出“RGB灯”模块，将数值调整为“255,255,255”，利用“延时”模块让RGB灯亮5秒，随后调整RGB灯的数值为“0,0,0”，让灯熄灭。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9040" y="2823845"/>
            <a:ext cx="4985385" cy="2628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1091868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⑤ 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将判断条件和点亮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灯部分代码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与“如果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…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执行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…”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模块拼接在一起。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  <a:p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2406015"/>
            <a:ext cx="9052560" cy="32175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163810" cy="1091565"/>
          </a:xfrm>
        </p:spPr>
        <p:txBody>
          <a:bodyPr>
            <a:noAutofit/>
          </a:bodyPr>
          <a:lstStyle/>
          <a:p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⑥在程序的最后添加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短暂的延时，并在最外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层添加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“当满足条件真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…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重复执行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…”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模块，让程序循环执行。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  <a:p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155" y="2225040"/>
            <a:ext cx="8079740" cy="40786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368280" cy="430038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关系运算符模块用于比较运算，它“有等于、不等于、大于、小于、大于等于和小于等于”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6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种选项。</a:t>
            </a:r>
            <a:endParaRPr lang="zh-CN" alt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172"/>
            <a:ext cx="5109091" cy="461665"/>
          </a:xfrm>
        </p:spPr>
        <p:txBody>
          <a:bodyPr/>
          <a:lstStyle/>
          <a:p>
            <a:r>
              <a:rPr lang="zh-CN" altLang="en-US" dirty="0"/>
              <a:t> 关系运算符</a:t>
            </a:r>
            <a:endParaRPr lang="zh-CN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0855" y="3008345"/>
            <a:ext cx="2749396" cy="334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3177540"/>
            <a:ext cx="4650105" cy="22999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594485"/>
            <a:ext cx="10490200" cy="608330"/>
          </a:xfrm>
        </p:spPr>
        <p:txBody>
          <a:bodyPr>
            <a:noAutofit/>
          </a:bodyPr>
          <a:lstStyle/>
          <a:p>
            <a:r>
              <a:rPr lang="zh-CN" dirty="0"/>
              <a:t>获取当前环境的光线强度。</a:t>
            </a:r>
            <a:r>
              <a:rPr lang="zh-CN" altLang="en-US" dirty="0">
                <a:sym typeface="+mn-ea"/>
              </a:rPr>
              <a:t>返回数值越大，表明当前环境的光线强度越</a:t>
            </a:r>
            <a:r>
              <a:rPr lang="zh-CN" altLang="en-US" dirty="0">
                <a:sym typeface="+mn-ea"/>
              </a:rPr>
              <a:t>强。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dirty="0"/>
              <a:t>光线传感器</a:t>
            </a:r>
            <a:endParaRPr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3165475"/>
            <a:ext cx="4749800" cy="1600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270" y="3044825"/>
            <a:ext cx="2993390" cy="2960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用于获取当前环境声音的强度。返回的数值越大，表明周围环境</a:t>
            </a:r>
            <a:r>
              <a:rPr lang="zh-CN" altLang="en-US" dirty="0"/>
              <a:t>的声音越大。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声音传感器</a:t>
            </a:r>
            <a:endParaRPr lang="zh-CN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940" y="3376930"/>
            <a:ext cx="4724400" cy="1549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95" y="2665730"/>
            <a:ext cx="3263900" cy="35439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是否存在满足下图条件的变量state，如果存在，state值是什么？如果不存在，如何改变条件使其存在</a:t>
            </a:r>
            <a:r>
              <a:rPr lang="zh-CN" altLang="en-US" dirty="0">
                <a:sym typeface="+mn-ea"/>
              </a:rPr>
              <a:t>呢？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635" y="3086100"/>
            <a:ext cx="6908800" cy="16891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21810" y="2166324"/>
            <a:ext cx="35483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10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020058" y="3369434"/>
            <a:ext cx="6151880" cy="1715770"/>
          </a:xfrm>
        </p:spPr>
        <p:txBody>
          <a:bodyPr/>
          <a:lstStyle/>
          <a:p>
            <a:r>
              <a:rPr lang="zh-CN" altLang="en-US" dirty="0"/>
              <a:t>智能楼道灯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1137920" y="1307828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设计一款亮度</a:t>
            </a:r>
            <a:r>
              <a:rPr lang="zh-CN" altLang="en-US" dirty="0">
                <a:sym typeface="+mn-ea"/>
              </a:rPr>
              <a:t>可以随着光线强度变化的智能</a:t>
            </a:r>
            <a:r>
              <a:rPr lang="zh-CN" altLang="en-US" dirty="0">
                <a:sym typeface="+mn-ea"/>
              </a:rPr>
              <a:t>楼道灯</a:t>
            </a:r>
            <a:r>
              <a:rPr lang="zh-CN" altLang="en-US" dirty="0">
                <a:sym typeface="+mn-ea"/>
              </a:rPr>
              <a:t>吧！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rcRect l="14481" t="-619" r="18321" b="2092"/>
          <a:stretch>
            <a:fillRect/>
          </a:stretch>
        </p:blipFill>
        <p:spPr>
          <a:xfrm>
            <a:off x="3751580" y="2094865"/>
            <a:ext cx="4523105" cy="3738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38200" y="1988854"/>
            <a:ext cx="5782733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智能灯在我们日常生活中已经非常常见，傍晚，我们回家的时候，楼道里面的灯会因为我们走路发出的声响而打开，但是在白天无论多大的声响都不会亮。这是怎么回事呢？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" name="图片 5" descr="楼道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7356" y="1869613"/>
            <a:ext cx="3967944" cy="31188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122844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如果让你来模拟这种神奇的现象：当夜晚来临，光线较暗时，检测到有声响的时候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灯就会亮起，你会如何实现呢？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  <a:p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我们要实现智能楼道灯的功能包括：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1.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判断光线和声音；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2.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在光线较暗且有声音或物体靠近时，灯自动亮起。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48290" cy="210058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① 打印光线传感器和声音传感器的数值。从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串口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中拖出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打印（自动换行）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模块，并复制一次，再从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板载传感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中分别拖出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获取光线传感器的值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和获取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声音传感器的值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两个模块，与串口打印相连接，</a:t>
            </a:r>
            <a:r>
              <a:rPr lang="zh-CN" altLang="en-US" dirty="0">
                <a:sym typeface="+mn-ea"/>
              </a:rPr>
              <a:t>这样我们上传之后就能在串口监视器中看到传感器的值，由此作为编写后续程序的</a:t>
            </a:r>
            <a:r>
              <a:rPr lang="zh-CN" altLang="en-US" dirty="0">
                <a:sym typeface="+mn-ea"/>
              </a:rPr>
              <a:t>依据。</a:t>
            </a:r>
            <a:endParaRPr lang="zh-CN" altLang="en-US" dirty="0"/>
          </a:p>
          <a:p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6510" y="3792220"/>
            <a:ext cx="3911600" cy="92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" y="3792220"/>
            <a:ext cx="4318000" cy="13208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140075" y="3863340"/>
            <a:ext cx="2211705" cy="55816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40075" y="4554855"/>
            <a:ext cx="2211705" cy="55816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2100686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② 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判断周围光线程度和声音大小。从“逻辑”模块分类中拖出“=”代码块并将其调整为“&lt;”；设置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“获取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光线传感器的值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&lt;700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”和“获取声音传感器的值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&gt;5000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”这两个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条件。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1295" y="3234055"/>
            <a:ext cx="3622040" cy="1419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1295" y="4838065"/>
            <a:ext cx="3014980" cy="1475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735" y="2570480"/>
            <a:ext cx="1628775" cy="226758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914015" y="3288665"/>
            <a:ext cx="1025525" cy="3765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51175" y="4838700"/>
            <a:ext cx="457835" cy="37592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26680" y="3556635"/>
            <a:ext cx="1025525" cy="2755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505" y="4819650"/>
            <a:ext cx="4343400" cy="1511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PLACING_PICTURE_USER_VIEWPORT" val="{&quot;height&quot;:2592,&quot;width&quot;:6612}"/>
</p:tagLst>
</file>

<file path=ppt/tags/tag2.xml><?xml version="1.0" encoding="utf-8"?>
<p:tagLst xmlns:p="http://schemas.openxmlformats.org/presentationml/2006/main">
  <p:tag name="KSO_WM_UNIT_PLACING_PICTURE_USER_VIEWPORT" val="{&quot;height&quot;:2472,&quot;width&quot;:5052}"/>
</p:tagLst>
</file>

<file path=ppt/tags/tag3.xml><?xml version="1.0" encoding="utf-8"?>
<p:tagLst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WPS 表格</Application>
  <PresentationFormat>宽屏</PresentationFormat>
  <Paragraphs>96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Wingdings 2</vt:lpstr>
      <vt:lpstr>字魂27号-布丁体</vt:lpstr>
      <vt:lpstr>苹方-简</vt:lpstr>
      <vt:lpstr>方正准圆简体</vt:lpstr>
      <vt:lpstr>方正粗圆简体</vt:lpstr>
      <vt:lpstr>微软雅黑</vt:lpstr>
      <vt:lpstr>汉仪旗黑</vt:lpstr>
      <vt:lpstr>等线</vt:lpstr>
      <vt:lpstr>汉仪中等线KW</vt:lpstr>
      <vt:lpstr>Calibri</vt:lpstr>
      <vt:lpstr>Helvetica Neue</vt:lpstr>
      <vt:lpstr>汉仪书宋二KW</vt:lpstr>
      <vt:lpstr>宋体</vt:lpstr>
      <vt:lpstr>Arial Unicode MS</vt:lpstr>
      <vt:lpstr>方正准圆简体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</vt:lpstr>
      <vt:lpstr>程序编写</vt:lpstr>
      <vt:lpstr>程序编写</vt:lpstr>
      <vt:lpstr>程序编写</vt:lpstr>
      <vt:lpstr>程序编写</vt:lpstr>
      <vt:lpstr>程序编写</vt:lpstr>
      <vt:lpstr>PowerPoint 演示文稿</vt:lpstr>
      <vt:lpstr>学一学</vt:lpstr>
      <vt:lpstr>学一学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1029</cp:revision>
  <dcterms:created xsi:type="dcterms:W3CDTF">2022-09-17T12:01:22Z</dcterms:created>
  <dcterms:modified xsi:type="dcterms:W3CDTF">2022-09-17T12:01:22Z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029A669D65604DA69F7EE07E335D7300</vt:lpwstr>
  </property>
</Properties>
</file>