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49" r:id="rId3"/>
    <p:sldId id="321" r:id="rId5"/>
    <p:sldId id="387" r:id="rId6"/>
    <p:sldId id="862" r:id="rId7"/>
    <p:sldId id="323" r:id="rId8"/>
    <p:sldId id="351" r:id="rId9"/>
    <p:sldId id="651" r:id="rId10"/>
    <p:sldId id="350" r:id="rId11"/>
    <p:sldId id="845" r:id="rId12"/>
    <p:sldId id="863" r:id="rId13"/>
    <p:sldId id="864" r:id="rId14"/>
    <p:sldId id="865" r:id="rId15"/>
    <p:sldId id="866" r:id="rId16"/>
    <p:sldId id="867" r:id="rId17"/>
    <p:sldId id="840" r:id="rId18"/>
    <p:sldId id="868" r:id="rId19"/>
    <p:sldId id="869" r:id="rId20"/>
    <p:sldId id="870" r:id="rId21"/>
    <p:sldId id="871" r:id="rId22"/>
    <p:sldId id="358" r:id="rId23"/>
    <p:sldId id="872" r:id="rId24"/>
    <p:sldId id="778" r:id="rId25"/>
    <p:sldId id="873" r:id="rId26"/>
    <p:sldId id="883" r:id="rId27"/>
    <p:sldId id="359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bilibili.com/video/BV1eK4y1A7jB?from=search&amp;seid=16240932899320115968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/>
              <a:t> ②</a:t>
            </a:r>
            <a:r>
              <a:rPr lang="en-US" altLang="zh-CN" dirty="0"/>
              <a:t> </a:t>
            </a:r>
            <a:r>
              <a:rPr lang="zh-CN" altLang="en-US" dirty="0"/>
              <a:t>区别电码符号。用</a:t>
            </a:r>
            <a:r>
              <a:rPr lang="en-US" altLang="zh-CN" dirty="0"/>
              <a:t>time1</a:t>
            </a:r>
            <a:r>
              <a:rPr lang="zh-CN" altLang="en-US" dirty="0"/>
              <a:t>和</a:t>
            </a:r>
            <a:r>
              <a:rPr lang="en-US" altLang="zh-CN" dirty="0"/>
              <a:t>time2</a:t>
            </a:r>
            <a:r>
              <a:rPr lang="zh-CN" altLang="en-US" dirty="0"/>
              <a:t>变量的差值记录</a:t>
            </a:r>
            <a:r>
              <a:rPr lang="en-US" altLang="zh-CN" dirty="0"/>
              <a:t>B1</a:t>
            </a:r>
            <a:r>
              <a:rPr lang="zh-CN" altLang="en-US" dirty="0"/>
              <a:t>按钮被按着的时间，按着的时间长代表输入</a:t>
            </a:r>
            <a:r>
              <a:rPr lang="en-US" altLang="zh-CN" dirty="0"/>
              <a:t>“-”</a:t>
            </a:r>
            <a:r>
              <a:rPr lang="zh-CN" altLang="en-US" dirty="0"/>
              <a:t>，按着的时间短代表输入</a:t>
            </a:r>
            <a:r>
              <a:rPr lang="en-US" altLang="zh-CN" dirty="0"/>
              <a:t>“·”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20" y="2191385"/>
            <a:ext cx="5617387" cy="37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③</a:t>
            </a:r>
            <a:r>
              <a:rPr lang="en-US" altLang="zh-CN" dirty="0"/>
              <a:t> </a:t>
            </a:r>
            <a:r>
              <a:rPr lang="zh-CN" altLang="en-US" dirty="0"/>
              <a:t>显示屏显示输入的电码符号。从最右边开始显示</a:t>
            </a:r>
            <a:r>
              <a:rPr lang="en-US" altLang="zh-CN" dirty="0"/>
              <a:t> </a:t>
            </a:r>
            <a:r>
              <a:rPr lang="zh-CN" altLang="en-US" dirty="0"/>
              <a:t>，输入的第一个电码符号显示在</a:t>
            </a:r>
            <a:r>
              <a:rPr lang="en-US" altLang="zh-CN" dirty="0"/>
              <a:t>(15,3)</a:t>
            </a:r>
            <a:r>
              <a:rPr lang="zh-CN" altLang="en-US" dirty="0"/>
              <a:t>的位置，每输入一个符号向左平移一次。当输入</a:t>
            </a:r>
            <a:r>
              <a:rPr lang="en-US" altLang="zh-CN" dirty="0">
                <a:sym typeface="+mn-ea"/>
              </a:rPr>
              <a:t>“-”</a:t>
            </a:r>
            <a:r>
              <a:rPr lang="zh-CN" altLang="en-US" dirty="0">
                <a:sym typeface="+mn-ea"/>
              </a:rPr>
              <a:t>时，点阵屏上</a:t>
            </a:r>
            <a:r>
              <a:rPr lang="zh-CN" altLang="en-US" dirty="0">
                <a:sym typeface="+mn-ea"/>
              </a:rPr>
              <a:t>亮两个</a:t>
            </a:r>
            <a:r>
              <a:rPr lang="zh-CN" altLang="en-US" dirty="0">
                <a:sym typeface="+mn-ea"/>
              </a:rPr>
              <a:t>灯</a:t>
            </a:r>
            <a:r>
              <a:rPr lang="zh-CN" altLang="en-US" dirty="0">
                <a:sym typeface="+mn-ea"/>
              </a:rPr>
              <a:t>，当输入</a:t>
            </a:r>
            <a:r>
              <a:rPr lang="en-US" altLang="zh-CN" dirty="0"/>
              <a:t>“·”</a:t>
            </a:r>
            <a:r>
              <a:rPr lang="zh-CN" altLang="en-US" dirty="0"/>
              <a:t>时，</a:t>
            </a:r>
            <a:r>
              <a:rPr lang="zh-CN" altLang="en-US" dirty="0">
                <a:sym typeface="+mn-ea"/>
              </a:rPr>
              <a:t>点阵屏上</a:t>
            </a:r>
            <a:r>
              <a:rPr lang="zh-CN" altLang="en-US" dirty="0"/>
              <a:t>亮</a:t>
            </a:r>
            <a:r>
              <a:rPr lang="en-US" altLang="zh-CN" dirty="0"/>
              <a:t>1</a:t>
            </a:r>
            <a:r>
              <a:rPr lang="zh-CN" altLang="en-US" dirty="0"/>
              <a:t>个灯。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90905" y="3444240"/>
            <a:ext cx="5480050" cy="1872615"/>
            <a:chOff x="1403" y="5424"/>
            <a:chExt cx="8630" cy="29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3" y="5424"/>
              <a:ext cx="8631" cy="294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172" y="5424"/>
              <a:ext cx="4648" cy="79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72" y="7617"/>
              <a:ext cx="5525" cy="7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580005"/>
            <a:ext cx="3970710" cy="36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④</a:t>
            </a:r>
            <a:r>
              <a:rPr lang="en-US" altLang="zh-CN" dirty="0"/>
              <a:t> </a:t>
            </a:r>
            <a:r>
              <a:rPr lang="zh-CN" altLang="en-US" dirty="0"/>
              <a:t>加入音效，模拟摩斯密码的</a:t>
            </a:r>
            <a:r>
              <a:rPr lang="zh-CN" altLang="en-US" dirty="0"/>
              <a:t>拍发。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648075" y="2642235"/>
            <a:ext cx="5394960" cy="2879090"/>
            <a:chOff x="5745" y="4161"/>
            <a:chExt cx="8496" cy="453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45" y="4161"/>
              <a:ext cx="8497" cy="45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628" y="8028"/>
              <a:ext cx="1182" cy="49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28" y="5340"/>
              <a:ext cx="3502" cy="6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499235"/>
          </a:xfrm>
        </p:spPr>
        <p:txBody>
          <a:bodyPr>
            <a:noAutofit/>
          </a:bodyPr>
          <a:lstStyle/>
          <a:p>
            <a:r>
              <a:rPr lang="zh-CN" altLang="en-US" dirty="0"/>
              <a:t> ⑤</a:t>
            </a:r>
            <a:r>
              <a:rPr lang="en-US" altLang="zh-CN" dirty="0"/>
              <a:t> </a:t>
            </a:r>
            <a:r>
              <a:rPr lang="zh-CN" altLang="en-US" dirty="0"/>
              <a:t>发送摩斯密码。由于</a:t>
            </a:r>
            <a:r>
              <a:rPr lang="zh-CN" altLang="en-US" dirty="0">
                <a:sym typeface="+mn-ea"/>
              </a:rPr>
              <a:t>摩斯密码是一种时通时断的信号代码，只有零和一两种状态，所以将密码符号中的</a:t>
            </a:r>
            <a:r>
              <a:rPr lang="en-US" altLang="zh-CN" dirty="0">
                <a:sym typeface="+mn-ea"/>
              </a:rPr>
              <a:t>“—”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“·”</a:t>
            </a:r>
            <a:r>
              <a:rPr lang="zh-CN" altLang="en-US" dirty="0">
                <a:sym typeface="+mn-ea"/>
              </a:rPr>
              <a:t>分别用</a:t>
            </a:r>
            <a:r>
              <a:rPr lang="en-US" altLang="zh-CN" dirty="0">
                <a:sym typeface="+mn-ea"/>
              </a:rPr>
              <a:t>“1”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“0”</a:t>
            </a:r>
            <a:r>
              <a:rPr lang="zh-CN" altLang="en-US" dirty="0">
                <a:sym typeface="+mn-ea"/>
              </a:rPr>
              <a:t>表示，上传到物联网</a:t>
            </a:r>
            <a:r>
              <a:rPr lang="zh-CN" altLang="en-US" dirty="0">
                <a:sym typeface="+mn-ea"/>
              </a:rPr>
              <a:t>平台。</a:t>
            </a:r>
            <a:endParaRPr lang="zh-CN" altLang="en-US" dirty="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05930" y="2143125"/>
            <a:ext cx="4234180" cy="4319270"/>
            <a:chOff x="10718" y="3375"/>
            <a:chExt cx="6668" cy="68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18" y="3375"/>
              <a:ext cx="6668" cy="680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1427" y="4123"/>
              <a:ext cx="5902" cy="6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425" y="7725"/>
              <a:ext cx="5904" cy="6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9130" y="3662680"/>
            <a:ext cx="5631815" cy="525780"/>
            <a:chOff x="1198" y="5976"/>
            <a:chExt cx="8869" cy="82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" y="5976"/>
              <a:ext cx="8868" cy="8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89" y="5977"/>
              <a:ext cx="5978" cy="7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951865"/>
            <a:ext cx="5265420" cy="5372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097020" y="3853815"/>
            <a:ext cx="3164840" cy="18764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35" y="1629410"/>
            <a:ext cx="352856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创建变量。打开</a:t>
            </a:r>
            <a:r>
              <a:rPr lang="en-US" altLang="zh-CN" dirty="0"/>
              <a:t>“</a:t>
            </a:r>
            <a:r>
              <a:rPr lang="en-US" altLang="zh-CN" dirty="0">
                <a:sym typeface="+mn-ea"/>
              </a:rPr>
              <a:t>test004</a:t>
            </a:r>
            <a:r>
              <a:rPr lang="en-US" altLang="zh-CN" dirty="0"/>
              <a:t>”</a:t>
            </a:r>
            <a:r>
              <a:rPr lang="zh-CN" altLang="en-US" dirty="0"/>
              <a:t>项目，点击项目右下角的逻辑视图。找到变量</a:t>
            </a:r>
            <a:r>
              <a:rPr lang="en-US" altLang="zh-CN" dirty="0"/>
              <a:t>-</a:t>
            </a:r>
            <a:r>
              <a:rPr lang="zh-CN" altLang="en-US" dirty="0"/>
              <a:t>创建变量，将新变量的名称设为摩斯密码，并点击确定。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2534285"/>
            <a:ext cx="8347827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89465" y="5725795"/>
            <a:ext cx="464185" cy="4083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5940" y="4143375"/>
            <a:ext cx="861060" cy="2559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84475" y="2912110"/>
            <a:ext cx="612140" cy="1993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33925" y="2673985"/>
            <a:ext cx="2448560" cy="23812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41745" y="3002280"/>
            <a:ext cx="415925" cy="20828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660650"/>
            <a:ext cx="680085" cy="22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初始化变量。将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摩斯密码</a:t>
            </a:r>
            <a:r>
              <a:rPr lang="en-US" altLang="zh-CN" dirty="0"/>
              <a:t>”</a:t>
            </a:r>
            <a:r>
              <a:rPr lang="zh-CN" altLang="en-US" dirty="0"/>
              <a:t>这个变量赋值为</a:t>
            </a:r>
            <a:r>
              <a:rPr lang="zh-CN" altLang="en-US" dirty="0"/>
              <a:t>空字符串。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2684780"/>
            <a:ext cx="3820795" cy="100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4000500"/>
            <a:ext cx="3611880" cy="172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2348230"/>
            <a:ext cx="3825240" cy="13411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07715" y="2348230"/>
            <a:ext cx="1997710" cy="40957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07715" y="4000500"/>
            <a:ext cx="953135" cy="3898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接收摩斯密码。拖出</a:t>
            </a:r>
            <a:r>
              <a:rPr lang="en-US" altLang="zh-CN" dirty="0"/>
              <a:t>“</a:t>
            </a:r>
            <a:r>
              <a:rPr lang="zh-CN" altLang="en-US" dirty="0"/>
              <a:t>当收到</a:t>
            </a:r>
            <a:r>
              <a:rPr lang="en-US" altLang="zh-CN" dirty="0"/>
              <a:t>...</a:t>
            </a:r>
            <a:r>
              <a:rPr lang="zh-CN" altLang="en-US" dirty="0"/>
              <a:t>主题消息时</a:t>
            </a:r>
            <a:r>
              <a:rPr lang="en-US" altLang="zh-CN" dirty="0"/>
              <a:t>”</a:t>
            </a:r>
            <a:r>
              <a:rPr lang="zh-CN" altLang="en-US" dirty="0"/>
              <a:t>模块，主题名称与发送数据的主题名称保持一致。创建</a:t>
            </a:r>
            <a:r>
              <a:rPr lang="en-US" altLang="zh-CN" dirty="0"/>
              <a:t>“message”</a:t>
            </a:r>
            <a:r>
              <a:rPr lang="zh-CN" altLang="en-US" dirty="0"/>
              <a:t>变量存放接收到的电码符号，将每次接收到的</a:t>
            </a:r>
            <a:r>
              <a:rPr lang="zh-CN" altLang="en-US" dirty="0">
                <a:sym typeface="+mn-ea"/>
              </a:rPr>
              <a:t>电码符号</a:t>
            </a:r>
            <a:r>
              <a:rPr lang="zh-CN" altLang="en-US" dirty="0">
                <a:sym typeface="+mn-ea"/>
              </a:rPr>
              <a:t>用连接字符串的办法，依次加在摩斯密码变量里</a:t>
            </a:r>
            <a:r>
              <a:rPr lang="zh-CN" altLang="en-US" dirty="0">
                <a:sym typeface="+mn-ea"/>
              </a:rPr>
              <a:t>构成一串摩斯密码。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5059680"/>
            <a:ext cx="4320000" cy="8931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10260" y="3314065"/>
            <a:ext cx="5327650" cy="785495"/>
            <a:chOff x="1102" y="3210"/>
            <a:chExt cx="9360" cy="138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" y="3210"/>
              <a:ext cx="9360" cy="138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883" y="3210"/>
              <a:ext cx="6468" cy="1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7910" y="2994025"/>
            <a:ext cx="5603240" cy="1669415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H="1" flipV="1">
            <a:off x="7995285" y="3827780"/>
            <a:ext cx="960120" cy="1841500"/>
          </a:xfrm>
          <a:prstGeom prst="straightConnector1">
            <a:avLst/>
          </a:prstGeom>
          <a:ln>
            <a:solidFill>
              <a:srgbClr val="4E67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" y="4265295"/>
            <a:ext cx="4860000" cy="5662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033395" y="4260215"/>
            <a:ext cx="2313305" cy="48831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40" y="4892040"/>
            <a:ext cx="2468880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④</a:t>
            </a:r>
            <a:r>
              <a:rPr lang="en-US" altLang="zh-CN" dirty="0"/>
              <a:t> </a:t>
            </a:r>
            <a:r>
              <a:rPr lang="zh-CN" altLang="en-US" dirty="0"/>
              <a:t>破译摩斯密码。如果求救者发出的摩斯密码为</a:t>
            </a:r>
            <a:r>
              <a:rPr lang="en-US" altLang="zh-CN" dirty="0"/>
              <a:t>“···---···”</a:t>
            </a:r>
            <a:r>
              <a:rPr lang="zh-CN" altLang="en-US" dirty="0"/>
              <a:t>则传到物联网平台的数据为</a:t>
            </a:r>
            <a:r>
              <a:rPr lang="en-US" altLang="zh-CN" dirty="0"/>
              <a:t>“000111000”</a:t>
            </a:r>
            <a:r>
              <a:rPr lang="zh-CN" altLang="en-US" dirty="0"/>
              <a:t>时，则表示求救者发出了</a:t>
            </a:r>
            <a:r>
              <a:rPr lang="en-US" altLang="zh-CN" dirty="0"/>
              <a:t>SOS</a:t>
            </a:r>
            <a:r>
              <a:rPr lang="zh-CN" altLang="en-US" dirty="0"/>
              <a:t>信号，此时在物联网平台上打印输出</a:t>
            </a:r>
            <a:r>
              <a:rPr lang="en-US" altLang="zh-CN" dirty="0"/>
              <a:t>“SOS”</a:t>
            </a:r>
            <a:r>
              <a:rPr lang="zh-CN" altLang="en-US" dirty="0"/>
              <a:t>，并将</a:t>
            </a:r>
            <a:r>
              <a:rPr lang="en-US" altLang="zh-CN" dirty="0"/>
              <a:t>“</a:t>
            </a:r>
            <a:r>
              <a:rPr lang="zh-CN" altLang="en-US" dirty="0"/>
              <a:t>摩斯密码</a:t>
            </a:r>
            <a:r>
              <a:rPr lang="en-US" altLang="zh-CN" dirty="0"/>
              <a:t>”</a:t>
            </a:r>
            <a:r>
              <a:rPr lang="zh-CN" altLang="en-US" dirty="0"/>
              <a:t>重新赋值为空字符串，等待下一次发送的</a:t>
            </a:r>
            <a:r>
              <a:rPr lang="zh-CN" altLang="en-US" dirty="0"/>
              <a:t>数据。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645" y="3162935"/>
            <a:ext cx="4777740" cy="2609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5650" y="4260215"/>
            <a:ext cx="4127500" cy="131826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73555" y="3162935"/>
            <a:ext cx="3238500" cy="1280160"/>
            <a:chOff x="1074" y="4981"/>
            <a:chExt cx="5100" cy="20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" y="4981"/>
              <a:ext cx="5100" cy="201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3741" y="5125"/>
              <a:ext cx="2019" cy="6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97965" y="4610100"/>
            <a:ext cx="4767580" cy="1680210"/>
            <a:chOff x="6174" y="4199"/>
            <a:chExt cx="5712" cy="168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rcRect b="87938"/>
            <a:stretch>
              <a:fillRect/>
            </a:stretch>
          </p:blipFill>
          <p:spPr>
            <a:xfrm>
              <a:off x="6174" y="4199"/>
              <a:ext cx="5712" cy="96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t="90941"/>
            <a:stretch>
              <a:fillRect/>
            </a:stretch>
          </p:blipFill>
          <p:spPr>
            <a:xfrm>
              <a:off x="6174" y="5163"/>
              <a:ext cx="5712" cy="724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3310255" y="4645660"/>
            <a:ext cx="995680" cy="8528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10255" y="5701030"/>
            <a:ext cx="2268220" cy="54419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⑤</a:t>
            </a:r>
            <a:r>
              <a:rPr lang="en-US" altLang="zh-CN" dirty="0"/>
              <a:t> </a:t>
            </a:r>
            <a:r>
              <a:rPr lang="zh-CN" altLang="en-US" dirty="0"/>
              <a:t>运行程序。上传编写的程序并点击物联网平台的运行按钮，输入摩斯密码求救信号，物联网平台的输出窗口便能输出发出的求救信息以及</a:t>
            </a:r>
            <a:r>
              <a:rPr lang="zh-CN" altLang="en-US" dirty="0"/>
              <a:t>时间。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2769870"/>
            <a:ext cx="6179820" cy="1318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21811" y="2166324"/>
            <a:ext cx="35483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16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dirty="0"/>
              <a:t>摩斯密码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“MQTT发送数据”模块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发送数据”模块是指</a:t>
            </a: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Mixgo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将信息发布至MixIO平台。与“订阅”是相反的过程。我们可以根据主题名“topic”发送消息“msg”。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275" y="3122295"/>
            <a:ext cx="6143630" cy="234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请同学们使用这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“</a:t>
            </a:r>
            <a:r>
              <a:rPr lang="zh-CN" altLang="en-US" dirty="0"/>
              <a:t>创建</a:t>
            </a:r>
            <a:r>
              <a:rPr lang="en-US" altLang="zh-CN" dirty="0"/>
              <a:t>MQTT</a:t>
            </a:r>
            <a:r>
              <a:rPr lang="zh-CN" altLang="en-US" dirty="0"/>
              <a:t>客户端并连接</a:t>
            </a:r>
            <a:r>
              <a:rPr lang="en-US" altLang="zh-CN" dirty="0"/>
              <a:t>”</a:t>
            </a:r>
            <a:r>
              <a:rPr lang="zh-CN" altLang="en-US" dirty="0"/>
              <a:t>，试着发现它们</a:t>
            </a:r>
            <a:r>
              <a:rPr lang="zh-CN" altLang="en-US" dirty="0"/>
              <a:t>的相同之处和不同</a:t>
            </a:r>
            <a:r>
              <a:rPr lang="zh-CN" altLang="en-US" dirty="0"/>
              <a:t>之处。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5933"/>
          <a:stretch>
            <a:fillRect/>
          </a:stretch>
        </p:blipFill>
        <p:spPr>
          <a:xfrm>
            <a:off x="1991360" y="2481580"/>
            <a:ext cx="8031480" cy="3060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请同学们尝试将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等待（</a:t>
            </a:r>
            <a:r>
              <a:rPr lang="en-US" altLang="zh-CN" dirty="0">
                <a:sym typeface="+mn-ea"/>
              </a:rPr>
              <a:t>wait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/>
              <a:t>”</a:t>
            </a:r>
            <a:r>
              <a:rPr lang="zh-CN" altLang="en-US" dirty="0"/>
              <a:t>的摩斯密码上传给物联网平台</a:t>
            </a:r>
            <a:r>
              <a:rPr lang="zh-CN" altLang="en-US" dirty="0"/>
              <a:t>并破译。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6680" y="1126490"/>
            <a:ext cx="96494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摩斯密码是什么？它是怎么来表示的？它在日常生活中常用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吗？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1974215"/>
            <a:ext cx="4249420" cy="479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 action="ppaction://hlinkfile"/>
              </a:rPr>
              <a:t>https://www.bilibili.com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8295" y="1384300"/>
            <a:ext cx="96494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下面就让我们一起来解读摩斯密码的奥秘吧！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648" t="4660" r="15493" b="4720"/>
          <a:stretch>
            <a:fillRect/>
          </a:stretch>
        </p:blipFill>
        <p:spPr>
          <a:xfrm>
            <a:off x="4107815" y="2072640"/>
            <a:ext cx="3148330" cy="4220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62165" y="6014085"/>
            <a:ext cx="1766570" cy="27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714500"/>
          </a:xfrm>
        </p:spPr>
        <p:txBody>
          <a:bodyPr>
            <a:noAutofit/>
          </a:bodyPr>
          <a:lstStyle/>
          <a:p>
            <a:r>
              <a:rPr lang="zh-CN" altLang="en-US"/>
              <a:t>假如我们现在身处在一座孤岛，我们手里只有一块Mix</a:t>
            </a:r>
            <a:r>
              <a:rPr lang="en-US" altLang="zh-CN"/>
              <a:t>g</a:t>
            </a:r>
            <a:r>
              <a:rPr lang="zh-CN" altLang="en-US"/>
              <a:t>o CE板，我们该如何利用</a:t>
            </a:r>
            <a:r>
              <a:rPr lang="zh-CN" altLang="en-US">
                <a:sym typeface="+mn-ea"/>
              </a:rPr>
              <a:t>Mix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o CE板向外发送求救信号呢？该如何输入摩尔斯电码表？又该如何识别求救者发出的电报信号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8475" y="2839085"/>
            <a:ext cx="5884545" cy="312864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rcRect l="17971" t="370"/>
          <a:stretch>
            <a:fillRect/>
          </a:stretch>
        </p:blipFill>
        <p:spPr>
          <a:xfrm>
            <a:off x="1086485" y="2966085"/>
            <a:ext cx="4222115" cy="287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268730"/>
            <a:ext cx="10716895" cy="257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求救信号的发送与接收需要借助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板和物联网平台。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板负责发送摩斯密码，</a:t>
            </a:r>
            <a:r>
              <a:rPr lang="zh-CN" altLang="en-US" dirty="0">
                <a:sym typeface="+mn-ea"/>
              </a:rPr>
              <a:t>通过板上的按键被按下时间的长短来区别摩斯密码中</a:t>
            </a:r>
            <a:r>
              <a:rPr lang="en-US" altLang="zh-CN" dirty="0">
                <a:sym typeface="+mn-ea"/>
              </a:rPr>
              <a:t>“·”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“—”</a:t>
            </a:r>
            <a:r>
              <a:rPr lang="zh-CN" altLang="en-US" dirty="0">
                <a:sym typeface="+mn-ea"/>
              </a:rPr>
              <a:t>两种</a:t>
            </a:r>
            <a:r>
              <a:rPr lang="zh-CN" altLang="en-US" dirty="0">
                <a:sym typeface="+mn-ea"/>
              </a:rPr>
              <a:t>符号。物联网平台负责接收并破译摩斯密码，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板上输入的数据上传到物联网平台，编写物联网平台的逻辑程序，显示破译的</a:t>
            </a:r>
            <a:r>
              <a:rPr lang="zh-CN" altLang="en-US" dirty="0">
                <a:sym typeface="+mn-ea"/>
              </a:rPr>
              <a:t>内容。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①</a:t>
            </a:r>
            <a:r>
              <a:rPr lang="en-US" altLang="zh-CN" dirty="0"/>
              <a:t> </a:t>
            </a:r>
            <a:r>
              <a:rPr lang="zh-CN" altLang="en-US" dirty="0"/>
              <a:t>连接</a:t>
            </a:r>
            <a:r>
              <a:rPr lang="en-US" altLang="zh-CN" dirty="0"/>
              <a:t>WiFi</a:t>
            </a:r>
            <a:r>
              <a:rPr lang="zh-CN" altLang="en-US" dirty="0"/>
              <a:t>与</a:t>
            </a:r>
            <a:r>
              <a:rPr lang="en-US" altLang="zh-CN" dirty="0"/>
              <a:t>MQTT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2345690"/>
            <a:ext cx="6710254" cy="324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文字</Application>
  <PresentationFormat>宽屏</PresentationFormat>
  <Paragraphs>104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方正准圆简体</vt:lpstr>
      <vt:lpstr>苹方-简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情境引入</vt:lpstr>
      <vt:lpstr>情境引入</vt:lpstr>
      <vt:lpstr>PowerPoint 演示文稿</vt:lpstr>
      <vt:lpstr>想一想</vt:lpstr>
      <vt:lpstr>PowerPoint 演示文稿</vt:lpstr>
      <vt:lpstr>逻辑梳理</vt:lpstr>
      <vt:lpstr>程序编写·编程实现</vt:lpstr>
      <vt:lpstr>程序编写·编程实现</vt:lpstr>
      <vt:lpstr>程序编写·编程实现</vt:lpstr>
      <vt:lpstr>程序编写·编程实现</vt:lpstr>
      <vt:lpstr>程序编写·编程实现</vt:lpstr>
      <vt:lpstr>完整代码展示·编程代码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PowerPoint 演示文稿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1027</cp:revision>
  <dcterms:created xsi:type="dcterms:W3CDTF">2022-11-19T14:18:38Z</dcterms:created>
  <dcterms:modified xsi:type="dcterms:W3CDTF">2022-11-19T14:18:38Z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E10F67D427EE49FD9B9ACC3CDE1D6EB2</vt:lpwstr>
  </property>
</Properties>
</file>