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7"/>
  </p:notesMasterIdLst>
  <p:sldIdLst>
    <p:sldId id="644" r:id="rId3"/>
    <p:sldId id="420" r:id="rId4"/>
    <p:sldId id="440" r:id="rId5"/>
    <p:sldId id="471" r:id="rId6"/>
    <p:sldId id="473" r:id="rId7"/>
    <p:sldId id="474" r:id="rId8"/>
    <p:sldId id="475" r:id="rId9"/>
    <p:sldId id="478" r:id="rId10"/>
    <p:sldId id="581" r:id="rId11"/>
    <p:sldId id="477" r:id="rId12"/>
    <p:sldId id="659" r:id="rId13"/>
    <p:sldId id="626" r:id="rId14"/>
    <p:sldId id="662" r:id="rId15"/>
    <p:sldId id="64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茂鑫" initials="杨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2CC"/>
    <a:srgbClr val="7BC6C0"/>
    <a:srgbClr val="80DBD4"/>
    <a:srgbClr val="E6AEBC"/>
    <a:srgbClr val="D6A4B0"/>
    <a:srgbClr val="DCA8B5"/>
    <a:srgbClr val="EAB1BF"/>
    <a:srgbClr val="D3F2F0"/>
    <a:srgbClr val="F8E4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3716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3356" y="2364365"/>
            <a:ext cx="297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 </a:t>
            </a:r>
            <a:r>
              <a:rPr lang="zh-CN" altLang="en-US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91156" y="360299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跳舞小车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样例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38200" y="1060792"/>
            <a:ext cx="5109091" cy="460375"/>
          </a:xfrm>
        </p:spPr>
        <p:txBody>
          <a:bodyPr/>
          <a:lstStyle/>
          <a:p>
            <a:r>
              <a:rPr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代码样例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21143"/>
            <a:ext cx="9000000" cy="45582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样例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38200" y="1060792"/>
            <a:ext cx="5109091" cy="460375"/>
          </a:xfrm>
        </p:spPr>
        <p:txBody>
          <a:bodyPr/>
          <a:lstStyle/>
          <a:p>
            <a:r>
              <a:rPr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代码样例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跳舞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3580" y="1783687"/>
            <a:ext cx="6818574" cy="38354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79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1726769" cy="480131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Q&amp;A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91820" y="2331403"/>
            <a:ext cx="10754360" cy="2194560"/>
          </a:xfrm>
        </p:spPr>
        <p:txBody>
          <a:bodyPr wrap="square"/>
          <a:lstStyle/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1：为什么小车速度变化不明显？</a:t>
            </a: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案例中小车声音传感器数值的取值范围为0-1000，数值较大，音乐声音较小（比如真实变化范围在0-300）就会使得小车速度变化不明显。因此可以通过调大播放音乐的声音，或者更改声音传感器取值范围的方式进行调整。</a:t>
            </a:r>
          </a:p>
          <a:p>
            <a:pPr algn="just">
              <a:buClrTx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Arial Black" panose="020B0A04020102020204" pitchFamily="34" charset="0"/>
              </a:rPr>
              <a:t>常见问题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91820" y="1649413"/>
            <a:ext cx="10754360" cy="3558540"/>
          </a:xfrm>
        </p:spPr>
        <p:txBody>
          <a:bodyPr wrap="square"/>
          <a:lstStyle/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2：为什么小车仅能变化其中几个方向（如只能前进、后退和左转，不能右转）？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：检查随机数范围设置是否正确（0-4），如若设置正确查看ME GO行驶方向设置是否齐全或者是否存在重复。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3：拓展任务中小车随意转向如何实现？</a:t>
            </a: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：利用随机数对应转向。1对应前进，2对应后退，3对应左转，4对应右转。通过随机生成数来控制随机转向。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403" y="2991485"/>
            <a:ext cx="202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再见</a:t>
            </a:r>
            <a:r>
              <a:rPr lang="en-US" altLang="zh-CN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本课目标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4200"/>
            <a:ext cx="10515600" cy="479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了解声控原理。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情景引入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664210" y="1246505"/>
            <a:ext cx="7797165" cy="46164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小车跟随音乐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动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27271" y="3202271"/>
            <a:ext cx="3883311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让我们一起</a:t>
            </a:r>
            <a:r>
              <a:rPr lang="zh-CN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先让</a:t>
            </a:r>
            <a:r>
              <a:rPr 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小车随着音乐动起来</a:t>
            </a:r>
            <a:r>
              <a:rPr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，音乐声音大小不同，小车运动速度不同</a:t>
            </a:r>
            <a:r>
              <a:rPr 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spc="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35994" r="63345" b="3332"/>
          <a:stretch>
            <a:fillRect/>
          </a:stretch>
        </p:blipFill>
        <p:spPr>
          <a:xfrm>
            <a:off x="1216912" y="1577258"/>
            <a:ext cx="4082603" cy="47630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想一想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838199" y="1494136"/>
            <a:ext cx="11004395" cy="32252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获取声音数值？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将声音大小与下车速度联系起来</a:t>
            </a: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9235" y="2091479"/>
            <a:ext cx="11004394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使用板载传感模块下的声音传感器。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9235" y="3248437"/>
            <a:ext cx="10435936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使用数学模块下的映射。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95375" y="1718310"/>
          <a:ext cx="10000615" cy="52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0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数学</a:t>
                      </a:r>
                      <a:r>
                        <a:rPr lang="zh-CN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模块</a:t>
                      </a:r>
                      <a:r>
                        <a:rPr lang="en-US" altLang="zh-CN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02086" y="415083"/>
            <a:ext cx="5109091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软件模块列表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5" y="2280285"/>
            <a:ext cx="4107180" cy="6934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6911898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流程图</a:t>
            </a:r>
          </a:p>
        </p:txBody>
      </p:sp>
      <p:pic>
        <p:nvPicPr>
          <p:cNvPr id="5" name="图片 4" descr="舞蹈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30" y="1926590"/>
            <a:ext cx="1741308" cy="324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代码及效果</a:t>
            </a:r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 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062697"/>
            <a:ext cx="5109091" cy="460375"/>
          </a:xfrm>
        </p:spPr>
        <p:txBody>
          <a:bodyPr/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效果展示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5" y="1573530"/>
            <a:ext cx="10080000" cy="1075117"/>
          </a:xfrm>
          <a:prstGeom prst="rect">
            <a:avLst/>
          </a:prstGeom>
        </p:spPr>
      </p:pic>
      <p:pic>
        <p:nvPicPr>
          <p:cNvPr id="4" name="跳舞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71000" y="2555847"/>
            <a:ext cx="5850000" cy="3290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83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重点知识点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声控原理</a:t>
            </a: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10692161" cy="49149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基本工作原理为：声音被小车的受感器接收，通过相关处理，控制小车完成相关动作。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512628" y="3235325"/>
            <a:ext cx="3165475" cy="1167130"/>
            <a:chOff x="3586" y="7282"/>
            <a:chExt cx="4985" cy="1838"/>
          </a:xfrm>
        </p:grpSpPr>
        <p:sp>
          <p:nvSpPr>
            <p:cNvPr id="8" name="圆角矩形 7"/>
            <p:cNvSpPr/>
            <p:nvPr/>
          </p:nvSpPr>
          <p:spPr>
            <a:xfrm>
              <a:off x="6030" y="7690"/>
              <a:ext cx="1294" cy="1022"/>
            </a:xfrm>
            <a:prstGeom prst="roundRect">
              <a:avLst/>
            </a:prstGeom>
            <a:solidFill>
              <a:srgbClr val="7ED2CC"/>
            </a:solidFill>
            <a:ln>
              <a:solidFill>
                <a:srgbClr val="80DB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小车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586" y="7282"/>
              <a:ext cx="592" cy="1838"/>
            </a:xfrm>
            <a:prstGeom prst="rect">
              <a:avLst/>
            </a:prstGeom>
            <a:solidFill>
              <a:srgbClr val="EAB1BF"/>
            </a:solidFill>
            <a:ln>
              <a:solidFill>
                <a:srgbClr val="DCA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扬声器</a:t>
              </a:r>
            </a:p>
          </p:txBody>
        </p:sp>
        <p:cxnSp>
          <p:nvCxnSpPr>
            <p:cNvPr id="10" name="直接箭头连接符 9"/>
            <p:cNvCxnSpPr>
              <a:stCxn id="9" idx="3"/>
              <a:endCxn id="8" idx="1"/>
            </p:cNvCxnSpPr>
            <p:nvPr/>
          </p:nvCxnSpPr>
          <p:spPr>
            <a:xfrm>
              <a:off x="4178" y="8201"/>
              <a:ext cx="1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784" y="7497"/>
              <a:ext cx="640" cy="5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</a:t>
              </a:r>
            </a:p>
          </p:txBody>
        </p:sp>
        <p:cxnSp>
          <p:nvCxnSpPr>
            <p:cNvPr id="12" name="曲线连接符 11"/>
            <p:cNvCxnSpPr/>
            <p:nvPr/>
          </p:nvCxnSpPr>
          <p:spPr>
            <a:xfrm rot="16200000" flipH="1">
              <a:off x="6166" y="8198"/>
              <a:ext cx="1022" cy="5"/>
            </a:xfrm>
            <a:prstGeom prst="curvedConnector5">
              <a:avLst>
                <a:gd name="adj1" fmla="val -36937"/>
                <a:gd name="adj2" fmla="val 24690000"/>
                <a:gd name="adj3" fmla="val 136448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931" y="7698"/>
              <a:ext cx="640" cy="10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/>
          <p:cNvSpPr>
            <a:spLocks noGrp="1"/>
          </p:cNvSpPr>
          <p:nvPr/>
        </p:nvSpPr>
        <p:spPr>
          <a:xfrm>
            <a:off x="838200" y="1775317"/>
            <a:ext cx="10692161" cy="39878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让小车移动的同时转向</a:t>
            </a:r>
            <a:endParaRPr 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占位符 32"/>
          <p:cNvSpPr>
            <a:spLocks noGrp="1"/>
          </p:cNvSpPr>
          <p:nvPr/>
        </p:nvSpPr>
        <p:spPr>
          <a:xfrm>
            <a:off x="838200" y="113411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小车跟随音乐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“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舞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起来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拓展任务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COMMONDATA" val="eyJoZGlkIjoiMzE3MzExMWY1ODQ4MjNmMTI0NWE0YjMwNGUxODQzM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00.845669291339,&quot;width&quot;:6429.2960629921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2207e2-6c85-48a9-8f7b-9605d8654124}"/>
  <p:tag name="TABLE_ENDDRAG_ORIGIN_RECT" val="787*310"/>
  <p:tag name="TABLE_ENDDRAG_RECT" val="86*155*787*310"/>
</p:tagLst>
</file>

<file path=ppt/theme/theme1.xml><?xml version="1.0" encoding="utf-8"?>
<a:theme xmlns:a="http://schemas.openxmlformats.org/drawingml/2006/main" name="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96</TotalTime>
  <Words>194</Words>
  <Application>Microsoft Office PowerPoint</Application>
  <PresentationFormat>宽屏</PresentationFormat>
  <Paragraphs>55</Paragraphs>
  <Slides>14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Arial</vt:lpstr>
      <vt:lpstr>Arial Black</vt:lpstr>
      <vt:lpstr>Wingdings 2</vt:lpstr>
      <vt:lpstr>主题1</vt:lpstr>
      <vt:lpstr>1_主题1</vt:lpstr>
      <vt:lpstr>PowerPoint 演示文稿</vt:lpstr>
      <vt:lpstr>本课目标</vt:lpstr>
      <vt:lpstr>情景引入</vt:lpstr>
      <vt:lpstr>想一想</vt:lpstr>
      <vt:lpstr>软件模块列表</vt:lpstr>
      <vt:lpstr>流程图</vt:lpstr>
      <vt:lpstr>代码及效果 </vt:lpstr>
      <vt:lpstr>重点知识点</vt:lpstr>
      <vt:lpstr>拓展任务</vt:lpstr>
      <vt:lpstr>样例</vt:lpstr>
      <vt:lpstr>样例</vt:lpstr>
      <vt:lpstr>Q&amp;A</vt:lpstr>
      <vt:lpstr>常见问题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abc</cp:lastModifiedBy>
  <cp:revision>470</cp:revision>
  <dcterms:created xsi:type="dcterms:W3CDTF">2019-07-04T08:14:00Z</dcterms:created>
  <dcterms:modified xsi:type="dcterms:W3CDTF">2022-10-13T06:50:50Z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8670B49ABA94413E9D4816AD6C53CAD1</vt:lpwstr>
  </property>
  <property fmtid="{D5CDD505-2E9C-101B-9397-08002B2CF9AE}" pid="3" name="KSOProductBuildVer">
    <vt:lpwstr>2052-11.1.0.12019</vt:lpwstr>
  </property>
</Properties>
</file>