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77"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BD02FE-AB99-2906-4053-CC433537E36B}"/>
              </a:ext>
            </a:extLst>
          </p:cNvPr>
          <p:cNvPicPr>
            <a:picLocks noChangeAspect="1"/>
          </p:cNvPicPr>
          <p:nvPr/>
        </p:nvPicPr>
        <p:blipFill rotWithShape="1">
          <a:blip r:embed="rId2"/>
          <a:srcRect t="16881" r="29400" b="11398"/>
          <a:stretch/>
        </p:blipFill>
        <p:spPr>
          <a:xfrm>
            <a:off x="6905459" y="2485103"/>
            <a:ext cx="4274008" cy="3642850"/>
          </a:xfrm>
          <a:prstGeom prst="rect">
            <a:avLst/>
          </a:prstGeom>
        </p:spPr>
      </p:pic>
      <p:pic>
        <p:nvPicPr>
          <p:cNvPr id="8" name="图片 7">
            <a:extLst>
              <a:ext uri="{FF2B5EF4-FFF2-40B4-BE49-F238E27FC236}">
                <a16:creationId xmlns:a16="http://schemas.microsoft.com/office/drawing/2014/main" id="{A5184470-0DBE-CC4A-E135-CF16306E5B0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2891352"/>
            <a:ext cx="6815116" cy="2949007"/>
          </a:xfrm>
          <a:prstGeom prst="rect">
            <a:avLst/>
          </a:prstGeom>
        </p:spPr>
      </p:pic>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4300387"/>
          </a:xfrm>
        </p:spPr>
        <p:txBody>
          <a:bodyPr>
            <a:normAutofit/>
          </a:bodyPr>
          <a:lstStyle/>
          <a:p>
            <a:r>
              <a:rPr lang="zh-CN" altLang="en-US" dirty="0"/>
              <a:t>“获取光线传感器的值”模块主要是获取当前环境的光线强度，我们可以用它检测当前环境的亮度。</a:t>
            </a:r>
          </a:p>
        </p:txBody>
      </p:sp>
      <p:sp>
        <p:nvSpPr>
          <p:cNvPr id="4" name="文本占位符 3"/>
          <p:cNvSpPr>
            <a:spLocks noGrp="1"/>
          </p:cNvSpPr>
          <p:nvPr>
            <p:ph type="body" sz="quarter" idx="16"/>
          </p:nvPr>
        </p:nvSpPr>
        <p:spPr/>
        <p:txBody>
          <a:bodyPr/>
          <a:lstStyle/>
          <a:p>
            <a:r>
              <a:rPr lang="zh-CN" altLang="en-US" dirty="0"/>
              <a:t> 光线传感器</a:t>
            </a:r>
            <a:endParaRPr lang="zh-CN" altLang="zh-CN" dirty="0"/>
          </a:p>
        </p:txBody>
      </p:sp>
      <p:sp>
        <p:nvSpPr>
          <p:cNvPr id="6" name="矩形 5">
            <a:extLst>
              <a:ext uri="{FF2B5EF4-FFF2-40B4-BE49-F238E27FC236}">
                <a16:creationId xmlns:a16="http://schemas.microsoft.com/office/drawing/2014/main" id="{2366B99E-C202-48F6-A46C-7057F735A61D}"/>
              </a:ext>
            </a:extLst>
          </p:cNvPr>
          <p:cNvSpPr/>
          <p:nvPr/>
        </p:nvSpPr>
        <p:spPr>
          <a:xfrm>
            <a:off x="8746580" y="2969123"/>
            <a:ext cx="2130614" cy="458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07C47735-F207-4973-B8F1-1F819078E62E}"/>
              </a:ext>
            </a:extLst>
          </p:cNvPr>
          <p:cNvSpPr/>
          <p:nvPr/>
        </p:nvSpPr>
        <p:spPr>
          <a:xfrm>
            <a:off x="1804237" y="4994591"/>
            <a:ext cx="294769" cy="179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Tree>
    <p:extLst>
      <p:ext uri="{BB962C8B-B14F-4D97-AF65-F5344CB8AC3E}">
        <p14:creationId xmlns:p14="http://schemas.microsoft.com/office/powerpoint/2010/main" val="247898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进一步调整程序功能，尝试为楼道灯添加亮度档位，当环境光照更暗时，楼道灯亮度变得更亮。</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智能楼道灯</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301277" y="2166324"/>
            <a:ext cx="3589444" cy="1242520"/>
          </a:xfrm>
        </p:spPr>
        <p:txBody>
          <a:bodyPr/>
          <a:lstStyle/>
          <a:p>
            <a:pPr algn="ctr"/>
            <a:r>
              <a:rPr lang="zh-CN" altLang="en-US" dirty="0"/>
              <a:t>第 </a:t>
            </a:r>
            <a:r>
              <a:rPr lang="en-US" altLang="zh-CN" dirty="0"/>
              <a:t>18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了解板载光线传感器的使用方法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能够编写程序综合利用传感器功能实现案例效果</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晚上，我们回家的时候，楼道里面的灯会因为我们走路发出的声响而打开，但是在白天无论多大的声响都不会将它“唤醒”。这是怎样的原理呢？如果让你用</a:t>
            </a:r>
            <a:r>
              <a:rPr lang="en-US" altLang="zh-CN" dirty="0" err="1"/>
              <a:t>MixGo</a:t>
            </a:r>
            <a:r>
              <a:rPr lang="en-US" altLang="zh-CN" dirty="0"/>
              <a:t> </a:t>
            </a:r>
            <a:r>
              <a:rPr lang="zh-CN" altLang="en-US" dirty="0"/>
              <a:t>元控青春主控板设计一个智能楼道灯，应该如何实现呢？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首先我们需要先获取声音传感器与光线传感器两个传感器的取值情况，并进行综合判断，符合条件时控制</a:t>
            </a:r>
            <a:r>
              <a:rPr lang="en-US" altLang="zh-CN" dirty="0"/>
              <a:t>RGB</a:t>
            </a:r>
            <a:r>
              <a:rPr lang="zh-CN" altLang="en-US" dirty="0"/>
              <a:t>灯亮起，一段时间后自动熄灭。</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1547226453"/>
              </p:ext>
            </p:extLst>
          </p:nvPr>
        </p:nvGraphicFramePr>
        <p:xfrm>
          <a:off x="1074738" y="1154113"/>
          <a:ext cx="10042524" cy="1956232"/>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19562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6" name="图片 5">
            <a:extLst>
              <a:ext uri="{FF2B5EF4-FFF2-40B4-BE49-F238E27FC236}">
                <a16:creationId xmlns:a16="http://schemas.microsoft.com/office/drawing/2014/main" id="{B2D93CB2-7BDB-8B1F-F5A9-16893845B79B}"/>
              </a:ext>
            </a:extLst>
          </p:cNvPr>
          <p:cNvPicPr>
            <a:picLocks noChangeAspect="1"/>
          </p:cNvPicPr>
          <p:nvPr/>
        </p:nvPicPr>
        <p:blipFill>
          <a:blip r:embed="rId3"/>
          <a:stretch>
            <a:fillRect/>
          </a:stretch>
        </p:blipFill>
        <p:spPr>
          <a:xfrm>
            <a:off x="5947291" y="1523067"/>
            <a:ext cx="3752417" cy="1106573"/>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4" name="图片 3">
            <a:extLst>
              <a:ext uri="{FF2B5EF4-FFF2-40B4-BE49-F238E27FC236}">
                <a16:creationId xmlns:a16="http://schemas.microsoft.com/office/drawing/2014/main" id="{A86E5217-C308-1CE5-F25E-D65D10F128BB}"/>
              </a:ext>
            </a:extLst>
          </p:cNvPr>
          <p:cNvPicPr>
            <a:picLocks noChangeAspect="1"/>
          </p:cNvPicPr>
          <p:nvPr/>
        </p:nvPicPr>
        <p:blipFill>
          <a:blip r:embed="rId2"/>
          <a:stretch>
            <a:fillRect/>
          </a:stretch>
        </p:blipFill>
        <p:spPr>
          <a:xfrm>
            <a:off x="1238865" y="1816094"/>
            <a:ext cx="9859361" cy="4367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256</Words>
  <Application>Microsoft Office PowerPoint</Application>
  <PresentationFormat>宽屏</PresentationFormat>
  <Paragraphs>38</Paragraphs>
  <Slides>14</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1062</cp:revision>
  <dcterms:created xsi:type="dcterms:W3CDTF">2019-07-04T08:14:00Z</dcterms:created>
  <dcterms:modified xsi:type="dcterms:W3CDTF">2024-04-10T04:07:23Z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