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01" r:id="rId3"/>
    <p:sldId id="286" r:id="rId5"/>
    <p:sldId id="643" r:id="rId6"/>
    <p:sldId id="323" r:id="rId7"/>
    <p:sldId id="351" r:id="rId8"/>
    <p:sldId id="653" r:id="rId9"/>
    <p:sldId id="350" r:id="rId10"/>
    <p:sldId id="792" r:id="rId11"/>
    <p:sldId id="793" r:id="rId12"/>
    <p:sldId id="358" r:id="rId13"/>
    <p:sldId id="802" r:id="rId14"/>
    <p:sldId id="803" r:id="rId15"/>
    <p:sldId id="778" r:id="rId16"/>
    <p:sldId id="775" r:id="rId17"/>
    <p:sldId id="639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65" d="100"/>
          <a:sy n="65" d="100"/>
        </p:scale>
        <p:origin x="75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RFID</a:t>
            </a:r>
            <a:endParaRPr lang="zh-CN" altLang="zh-CN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742831" y="1890586"/>
            <a:ext cx="10408920" cy="33794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RFID</a:t>
            </a:r>
            <a:r>
              <a:rPr lang="zh-CN" altLang="en-US" dirty="0"/>
              <a:t>即无线射频识别技术（</a:t>
            </a:r>
            <a:r>
              <a:rPr lang="en-US" altLang="zh-CN" dirty="0"/>
              <a:t>Radio Frequency Identification</a:t>
            </a:r>
            <a:r>
              <a:rPr lang="zh-CN" altLang="en-US" dirty="0"/>
              <a:t>），是自动识别技术的一种，可以通过无线射频的方式进行非接触双向数据通信，达到识别信息的目的。</a:t>
            </a:r>
            <a:r>
              <a:rPr lang="en-US" altLang="zh-CN" dirty="0"/>
              <a:t>RFID </a:t>
            </a:r>
            <a:r>
              <a:rPr lang="zh-CN" altLang="en-US" dirty="0"/>
              <a:t>的应用非常广泛，典型应用有汽车防盗器、门禁管制、停车场管制等。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  <a:endParaRPr lang="zh-CN" altLang="zh-CN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742831" y="1890586"/>
            <a:ext cx="10408920" cy="33794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元组</a:t>
            </a:r>
            <a:r>
              <a:rPr lang="en-US" altLang="zh-CN" dirty="0"/>
              <a:t>(tuple)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中一种存储有序数据的结构，属于序列类型。元组是由一系列按特定顺序排列的元素组成，可存储不同类型的数据，如字符串、数字甚至元组。然而，元组是不可改变的，创建后不能再做任何修改操作。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进一步调整程序功能，让门禁在读取到错误的卡号时进行报警。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592750" y="3369434"/>
            <a:ext cx="5006499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智能门禁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301277" y="2166324"/>
            <a:ext cx="3589444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21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7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RFID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射频识别技术的功能及原理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RFID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射频读卡块的使用方法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利用程序实现对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RFID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卡片信息的读取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学校、公司等非公开场所一般都会在出入口处设置门禁。门禁通常包含控制器、电子锁、读卡器等设备，其中读卡器可以读取卡片中数据，识别出持卡人的通行权限，从而实现重要场所的安全防范管理。如果让你用元控青春主控板设计一个门禁设备，能够识别不同卡片的信息并进行处理，应该如何实现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首先我们需要利用板载射频读卡块读取卡片信息，并借助条件判断等模块，在读取到正确信息后改变彩灯的颜色。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/>
          <p:cNvGraphicFramePr/>
          <p:nvPr/>
        </p:nvGraphicFramePr>
        <p:xfrm>
          <a:off x="1074738" y="1154113"/>
          <a:ext cx="10042524" cy="38543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1494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板载传感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2359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元组分类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2223" y="1561275"/>
            <a:ext cx="3174423" cy="683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96" y="2842274"/>
            <a:ext cx="2133756" cy="2031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3740" y="1747520"/>
            <a:ext cx="5684520" cy="464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M2MxMzA0YzY4MGRmNzE0MjNhOTJiYmYwYmI4MjU0Mj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WPS 演示</Application>
  <PresentationFormat>宽屏</PresentationFormat>
  <Paragraphs>68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ZWSimpleStroke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湘琳不相邻</cp:lastModifiedBy>
  <cp:revision>1067</cp:revision>
  <dcterms:created xsi:type="dcterms:W3CDTF">2019-07-04T08:14:00Z</dcterms:created>
  <dcterms:modified xsi:type="dcterms:W3CDTF">2024-03-28T11:39:43Z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BE96DB617B7D4235A9619799CE97D1AD_13</vt:lpwstr>
  </property>
</Properties>
</file>