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358" r:id="rId13"/>
    <p:sldId id="777" r:id="rId14"/>
    <p:sldId id="685" r:id="rId15"/>
    <p:sldId id="778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三轴加速度传感器是基于加速度的基本原理工作的，它可以通过测得物体三个坐标轴上的分量，准确了解物体的运动状态。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三轴加速度传感器</a:t>
            </a:r>
            <a:endParaRPr lang="zh-CN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2981325"/>
            <a:ext cx="4914900" cy="2990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20702" y="5346605"/>
            <a:ext cx="3161248" cy="62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contrast="30000"/>
          </a:blip>
          <a:srcRect t="21646" b="20661"/>
          <a:stretch>
            <a:fillRect/>
          </a:stretch>
        </p:blipFill>
        <p:spPr>
          <a:xfrm>
            <a:off x="6040120" y="1015365"/>
            <a:ext cx="5514340" cy="2385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88950" y="1776095"/>
            <a:ext cx="5797550" cy="4300220"/>
          </a:xfrm>
        </p:spPr>
        <p:txBody>
          <a:bodyPr>
            <a:normAutofit/>
          </a:bodyPr>
          <a:lstStyle/>
          <a:p>
            <a:r>
              <a:rPr lang="zh-CN" altLang="en-US" dirty="0" err="1"/>
              <a:t>元控青春</a:t>
            </a:r>
            <a:r>
              <a:rPr lang="zh-CN" altLang="en-US" dirty="0"/>
              <a:t>液晶屏的分辨率是</a:t>
            </a:r>
            <a:r>
              <a:rPr lang="en-US" altLang="zh-CN" dirty="0"/>
              <a:t>128*160 </a:t>
            </a:r>
            <a:r>
              <a:rPr lang="zh-CN" altLang="en-US" dirty="0"/>
              <a:t>，每个点都可以用（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）定位，</a:t>
            </a:r>
            <a:r>
              <a:rPr lang="en-US" altLang="zh-CN" dirty="0"/>
              <a:t>x</a:t>
            </a:r>
            <a:r>
              <a:rPr lang="zh-CN" altLang="en-US" dirty="0"/>
              <a:t>取值为</a:t>
            </a:r>
            <a:r>
              <a:rPr lang="en-US" altLang="zh-CN" dirty="0"/>
              <a:t>0~159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取值为</a:t>
            </a:r>
            <a:r>
              <a:rPr lang="en-US" altLang="zh-CN" dirty="0"/>
              <a:t>0~127</a:t>
            </a:r>
            <a:r>
              <a:rPr lang="zh-CN" altLang="en-US" dirty="0"/>
              <a:t>。以</a:t>
            </a:r>
            <a:r>
              <a:rPr lang="en-US" altLang="zh-CN" dirty="0" err="1"/>
              <a:t>usb</a:t>
            </a:r>
            <a:r>
              <a:rPr lang="zh-CN" altLang="en-US" dirty="0"/>
              <a:t>口在上方的方向摆放，左上角为（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），依次递增。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点阵屏上的坐标</a:t>
            </a:r>
            <a:endParaRPr lang="zh-CN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659497" y="1354583"/>
            <a:ext cx="2188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682357" y="1322198"/>
            <a:ext cx="0" cy="1072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90155" y="1015141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spc="100" dirty="0">
                <a:solidFill>
                  <a:srgbClr val="FF0000"/>
                </a:solidFill>
              </a:rPr>
              <a:t>（</a:t>
            </a:r>
            <a:r>
              <a:rPr lang="en-US" altLang="zh-CN" sz="1400" spc="100" dirty="0">
                <a:solidFill>
                  <a:srgbClr val="FF0000"/>
                </a:solidFill>
              </a:rPr>
              <a:t>0,0</a:t>
            </a:r>
            <a:r>
              <a:rPr lang="zh-CN" altLang="en-US" sz="1400" spc="100" dirty="0">
                <a:solidFill>
                  <a:srgbClr val="FF0000"/>
                </a:solidFill>
              </a:rPr>
              <a:t>）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2745" y="976812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spc="100" dirty="0">
                <a:solidFill>
                  <a:srgbClr val="FF0000"/>
                </a:solidFill>
              </a:rPr>
              <a:t>x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85888" y="2087448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spc="100" dirty="0">
                <a:solidFill>
                  <a:srgbClr val="FF0000"/>
                </a:solidFill>
              </a:rPr>
              <a:t>y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3722370"/>
            <a:ext cx="5105400" cy="1684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37982" y="4389093"/>
            <a:ext cx="3191054" cy="514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进一步调整程序功能，尝试为平衡仪添加复位功能，在平衡游戏失败结束后可以通过按键重新开始游戏。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互动平衡仪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23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了解利用平衡仪控制图像的方法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能够编写程序控制相对复杂的过程，实现预期功能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平衡能力是一项重要的身体素质，发展平衡能力有利于提高运动器官的功能和前庭器官的机能，改善中枢神经系统对肌肉组织与内脏器官的调节功能。单脚站立、走滚木等都是常见的锻炼平衡能力的项目，而用球拍运送乒乓球，也是一项深受人们喜欢的具有挑战性的形式。如果让你用元控青春主控板设计一款模拟运送乒乓球的平衡游戏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游戏效果，我们可以用显示屏模仿乒乓球拍，用显示屏上的一个亮点模仿乒乓球，让该亮点随着显示屏的倾斜而晃动。首先我们应该让“乒乓球”位于中间位置，然后利用主控板本身的加速度传感器检测倾斜方向，根据倾斜方向移动“乒乓球”位置，当“乒乓球”由于倾斜过度脱离显示屏，则挑战失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4" cy="259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81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板载显示分类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3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278" y="2684623"/>
            <a:ext cx="3582313" cy="744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26575" b="25525"/>
          <a:stretch>
            <a:fillRect/>
          </a:stretch>
        </p:blipFill>
        <p:spPr>
          <a:xfrm>
            <a:off x="3655060" y="1410970"/>
            <a:ext cx="5909945" cy="81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89430"/>
            <a:ext cx="5643880" cy="4519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1789430"/>
            <a:ext cx="5480050" cy="468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71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1068</cp:revision>
  <dcterms:created xsi:type="dcterms:W3CDTF">2019-07-04T08:14:00Z</dcterms:created>
  <dcterms:modified xsi:type="dcterms:W3CDTF">2024-03-28T11:42:24Z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A44E165327ED4478B1D27FC15D9CF3B8_13</vt:lpwstr>
  </property>
</Properties>
</file>