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82" r:id="rId14"/>
    <p:sldId id="789" r:id="rId15"/>
    <p:sldId id="778"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1937385"/>
          </a:xfrm>
        </p:spPr>
        <p:txBody>
          <a:bodyPr>
            <a:normAutofit fontScale="90000"/>
          </a:bodyPr>
          <a:lstStyle/>
          <a:p>
            <a:r>
              <a:rPr lang="en-US" altLang="zh-CN" dirty="0"/>
              <a:t>ESP-NOW </a:t>
            </a:r>
            <a:r>
              <a:rPr lang="zh-CN" altLang="en-US" dirty="0"/>
              <a:t>是由乐鑫开发的一款无线通信协议，可以使多个设备在没有或不使用 </a:t>
            </a:r>
            <a:r>
              <a:rPr lang="en-US" altLang="zh-CN" dirty="0"/>
              <a:t>Wi-Fi </a:t>
            </a:r>
            <a:r>
              <a:rPr lang="zh-CN" altLang="en-US" dirty="0"/>
              <a:t>的情况下进行通信。具有低功耗 、方便简易等特点。元控青春主控板支持</a:t>
            </a:r>
            <a:r>
              <a:rPr lang="en-US" altLang="zh-CN" dirty="0"/>
              <a:t>ESP-NOW</a:t>
            </a:r>
            <a:r>
              <a:rPr lang="zh-CN" altLang="en-US" dirty="0"/>
              <a:t>功能，利用相关模块可以便捷的实现点对点通讯。</a:t>
            </a:r>
            <a:endParaRPr lang="zh-CN" altLang="en-US" dirty="0"/>
          </a:p>
        </p:txBody>
      </p:sp>
      <p:sp>
        <p:nvSpPr>
          <p:cNvPr id="4" name="文本占位符 3"/>
          <p:cNvSpPr>
            <a:spLocks noGrp="1"/>
          </p:cNvSpPr>
          <p:nvPr>
            <p:ph type="body" sz="quarter" idx="16"/>
          </p:nvPr>
        </p:nvSpPr>
        <p:spPr/>
        <p:txBody>
          <a:bodyPr/>
          <a:lstStyle/>
          <a:p>
            <a:r>
              <a:rPr lang="zh-CN" altLang="en-US" dirty="0"/>
              <a:t> </a:t>
            </a:r>
            <a:r>
              <a:rPr lang="en-US" altLang="zh-CN" dirty="0"/>
              <a:t>ESP-NOW</a:t>
            </a:r>
            <a:endParaRPr lang="zh-CN" altLang="zh-CN" dirty="0"/>
          </a:p>
        </p:txBody>
      </p:sp>
      <p:pic>
        <p:nvPicPr>
          <p:cNvPr id="6" name="图片 5"/>
          <p:cNvPicPr>
            <a:picLocks noChangeAspect="1"/>
          </p:cNvPicPr>
          <p:nvPr/>
        </p:nvPicPr>
        <p:blipFill>
          <a:blip r:embed="rId1"/>
          <a:stretch>
            <a:fillRect/>
          </a:stretch>
        </p:blipFill>
        <p:spPr>
          <a:xfrm>
            <a:off x="2192020" y="3624580"/>
            <a:ext cx="7700645" cy="1507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957784"/>
          </a:xfrm>
        </p:spPr>
        <p:txBody>
          <a:bodyPr>
            <a:normAutofit/>
          </a:bodyPr>
          <a:lstStyle/>
          <a:p>
            <a:r>
              <a:rPr lang="zh-CN" altLang="en-US" dirty="0"/>
              <a:t>在</a:t>
            </a:r>
            <a:r>
              <a:rPr lang="en-US" altLang="zh-CN" dirty="0"/>
              <a:t>Python</a:t>
            </a:r>
            <a:r>
              <a:rPr lang="zh-CN" altLang="en-US" dirty="0"/>
              <a:t>中，如果一个函数的名字被用作为其他函数的参数，那么这个函数就叫做回调函数。除了在主程序中手动调用函数，带有回调函数的模块通常具备在某些条件下自动调用回调函数的功能。</a:t>
            </a:r>
            <a:endParaRPr lang="zh-CN" altLang="en-US" dirty="0"/>
          </a:p>
        </p:txBody>
      </p:sp>
      <p:sp>
        <p:nvSpPr>
          <p:cNvPr id="4" name="文本占位符 3"/>
          <p:cNvSpPr>
            <a:spLocks noGrp="1"/>
          </p:cNvSpPr>
          <p:nvPr>
            <p:ph type="body" sz="quarter" idx="16"/>
          </p:nvPr>
        </p:nvSpPr>
        <p:spPr/>
        <p:txBody>
          <a:bodyPr/>
          <a:lstStyle/>
          <a:p>
            <a:r>
              <a:rPr lang="zh-CN" altLang="en-US" dirty="0"/>
              <a:t>回调函数</a:t>
            </a:r>
            <a:endParaRPr lang="zh-CN" altLang="zh-CN" dirty="0"/>
          </a:p>
        </p:txBody>
      </p:sp>
      <p:pic>
        <p:nvPicPr>
          <p:cNvPr id="5" name="图片 4"/>
          <p:cNvPicPr>
            <a:picLocks noChangeAspect="1"/>
          </p:cNvPicPr>
          <p:nvPr/>
        </p:nvPicPr>
        <p:blipFill>
          <a:blip r:embed="rId1"/>
          <a:stretch>
            <a:fillRect/>
          </a:stretch>
        </p:blipFill>
        <p:spPr>
          <a:xfrm>
            <a:off x="3880366" y="3616274"/>
            <a:ext cx="4133850" cy="256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进一步优化程序功能，使得接收端（电子锁）在接收到错误的消息内容三次之后进行报警。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电子钥匙</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214716" y="2166324"/>
            <a:ext cx="3762568" cy="1242520"/>
          </a:xfrm>
        </p:spPr>
        <p:txBody>
          <a:bodyPr/>
          <a:lstStyle/>
          <a:p>
            <a:pPr algn="ctr"/>
            <a:r>
              <a:rPr lang="zh-CN" altLang="en-US" dirty="0"/>
              <a:t>第 </a:t>
            </a:r>
            <a:r>
              <a:rPr lang="en-US" altLang="zh-CN" dirty="0"/>
              <a:t>29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a:t>
            </a:r>
            <a:r>
              <a:rPr lang="en-US" altLang="zh-CN" sz="2400" dirty="0">
                <a:solidFill>
                  <a:schemeClr val="tx1">
                    <a:lumMod val="75000"/>
                    <a:lumOff val="25000"/>
                  </a:schemeClr>
                </a:solidFill>
              </a:rPr>
              <a:t>ESP-NOW</a:t>
            </a:r>
            <a:r>
              <a:rPr lang="zh-CN" altLang="en-US" sz="2400" dirty="0">
                <a:solidFill>
                  <a:schemeClr val="tx1">
                    <a:lumMod val="75000"/>
                    <a:lumOff val="25000"/>
                  </a:schemeClr>
                </a:solidFill>
              </a:rPr>
              <a:t>通信的使用方法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能够编写程序实现实现主控板之间的</a:t>
            </a:r>
            <a:r>
              <a:rPr lang="en-US" altLang="zh-CN" sz="2400" dirty="0">
                <a:solidFill>
                  <a:schemeClr val="tx1">
                    <a:lumMod val="75000"/>
                    <a:lumOff val="25000"/>
                  </a:schemeClr>
                </a:solidFill>
              </a:rPr>
              <a:t>ESP-NOW</a:t>
            </a:r>
            <a:r>
              <a:rPr lang="zh-CN" altLang="en-US" sz="2400" dirty="0">
                <a:solidFill>
                  <a:schemeClr val="tx1">
                    <a:lumMod val="75000"/>
                    <a:lumOff val="25000"/>
                  </a:schemeClr>
                </a:solidFill>
              </a:rPr>
              <a:t>通信功能</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钥匙是人们生活中的一种常用的开锁工具，其种类繁多，有普通钥匙、智能钥匙、遥控钥匙、电子钥匙等等。具备遥控功能的电子钥匙可以远程发送指令实现开关锁的功能。如果让你用元控青春主控板设计一个电子钥匙，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想要实现电子钥匙功能，可以借助元控青春主控板上的</a:t>
            </a:r>
            <a:r>
              <a:rPr lang="en-US" altLang="zh-CN" dirty="0"/>
              <a:t>ESP-NOW</a:t>
            </a:r>
            <a:r>
              <a:rPr lang="zh-CN" altLang="en-US" dirty="0"/>
              <a:t>通信功能，实现一对一精准通信。将一块主控板作为发送端，即电子钥匙，通过不同的按键向外发送不同的信息；另一块主控板作为接收器，即电子锁，不停接收外部发来的信息，在接到相应的消息后进行开锁或关锁的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3" name="表格 3"/>
          <p:cNvGraphicFramePr/>
          <p:nvPr/>
        </p:nvGraphicFramePr>
        <p:xfrm>
          <a:off x="1074738" y="1154113"/>
          <a:ext cx="10042524" cy="5170487"/>
        </p:xfrm>
        <a:graphic>
          <a:graphicData uri="http://schemas.openxmlformats.org/drawingml/2006/table">
            <a:tbl>
              <a:tblPr firstRow="1" bandRow="1">
                <a:tableStyleId>{3B4B98B0-60AC-42C2-AFA5-B58CD77FA1E5}</a:tableStyleId>
              </a:tblPr>
              <a:tblGrid>
                <a:gridCol w="2139802"/>
                <a:gridCol w="7902722"/>
              </a:tblGrid>
              <a:tr h="517048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tr>
            </a:tbl>
          </a:graphicData>
        </a:graphic>
      </p:graphicFrame>
      <p:pic>
        <p:nvPicPr>
          <p:cNvPr id="2" name="图片 1" descr="0d3b5b1615a9c696b83977d528fab25"/>
          <p:cNvPicPr>
            <a:picLocks noChangeAspect="1"/>
          </p:cNvPicPr>
          <p:nvPr/>
        </p:nvPicPr>
        <p:blipFill>
          <a:blip r:embed="rId1"/>
          <a:stretch>
            <a:fillRect/>
          </a:stretch>
        </p:blipFill>
        <p:spPr>
          <a:xfrm>
            <a:off x="3860800" y="1381760"/>
            <a:ext cx="6588760" cy="2611120"/>
          </a:xfrm>
          <a:prstGeom prst="rect">
            <a:avLst/>
          </a:prstGeom>
        </p:spPr>
      </p:pic>
      <p:pic>
        <p:nvPicPr>
          <p:cNvPr id="5" name="图片 4" descr="163c87dcb6ef408f63a6f53328360ae"/>
          <p:cNvPicPr>
            <a:picLocks noChangeAspect="1"/>
          </p:cNvPicPr>
          <p:nvPr/>
        </p:nvPicPr>
        <p:blipFill>
          <a:blip r:embed="rId2"/>
          <a:stretch>
            <a:fillRect/>
          </a:stretch>
        </p:blipFill>
        <p:spPr>
          <a:xfrm>
            <a:off x="3947795" y="3992880"/>
            <a:ext cx="3831590" cy="208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sp>
        <p:nvSpPr>
          <p:cNvPr id="4" name="文本框 3"/>
          <p:cNvSpPr txBox="1"/>
          <p:nvPr/>
        </p:nvSpPr>
        <p:spPr>
          <a:xfrm>
            <a:off x="1720700"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发送端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接收端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569595" y="2057400"/>
            <a:ext cx="6726555" cy="3223260"/>
          </a:xfrm>
          <a:prstGeom prst="rect">
            <a:avLst/>
          </a:prstGeom>
        </p:spPr>
      </p:pic>
      <p:pic>
        <p:nvPicPr>
          <p:cNvPr id="6" name="图片 5"/>
          <p:cNvPicPr>
            <a:picLocks noChangeAspect="1"/>
          </p:cNvPicPr>
          <p:nvPr/>
        </p:nvPicPr>
        <p:blipFill>
          <a:blip r:embed="rId2"/>
          <a:stretch>
            <a:fillRect/>
          </a:stretch>
        </p:blipFill>
        <p:spPr>
          <a:xfrm>
            <a:off x="7511415" y="1729740"/>
            <a:ext cx="3142615" cy="3885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Words>
  <Application>WPS 演示</Application>
  <PresentationFormat>宽屏</PresentationFormat>
  <Paragraphs>67</Paragraphs>
  <Slides>15</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Wingdings 2</vt:lpstr>
      <vt:lpstr>字魂27号-布丁体</vt:lpstr>
      <vt:lpstr>方正粗圆简体</vt:lpstr>
      <vt:lpstr>微软雅黑</vt:lpstr>
      <vt:lpstr>方正准圆简体</vt:lpstr>
      <vt:lpstr>ZWSimpleStroke</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湘琳不相邻</cp:lastModifiedBy>
  <cp:revision>1071</cp:revision>
  <dcterms:created xsi:type="dcterms:W3CDTF">2019-07-04T08:14:00Z</dcterms:created>
  <dcterms:modified xsi:type="dcterms:W3CDTF">2024-04-10T04:00:06Z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606C2FC82106413DB41154C04272544F_13</vt:lpwstr>
  </property>
</Properties>
</file>