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801" r:id="rId2"/>
    <p:sldId id="286" r:id="rId3"/>
    <p:sldId id="643" r:id="rId4"/>
    <p:sldId id="323" r:id="rId5"/>
    <p:sldId id="351" r:id="rId6"/>
    <p:sldId id="653" r:id="rId7"/>
    <p:sldId id="350" r:id="rId8"/>
    <p:sldId id="792" r:id="rId9"/>
    <p:sldId id="793" r:id="rId10"/>
    <p:sldId id="797" r:id="rId11"/>
    <p:sldId id="358" r:id="rId12"/>
    <p:sldId id="796" r:id="rId13"/>
    <p:sldId id="802" r:id="rId14"/>
    <p:sldId id="798" r:id="rId15"/>
    <p:sldId id="778" r:id="rId16"/>
    <p:sldId id="775" r:id="rId17"/>
    <p:sldId id="639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4" autoAdjust="0"/>
    <p:restoredTop sz="83671" autoAdjust="0"/>
  </p:normalViewPr>
  <p:slideViewPr>
    <p:cSldViewPr snapToGrid="0">
      <p:cViewPr varScale="1">
        <p:scale>
          <a:sx n="65" d="100"/>
          <a:sy n="65" d="100"/>
        </p:scale>
        <p:origin x="75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MixIO</a:t>
            </a:r>
            <a:r>
              <a:rPr lang="zh-CN" altLang="en-US" dirty="0"/>
              <a:t>平台利用个人账号实现项目管理，以项目为单位实现与主控板的相互连接。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使用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MQTT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协议的物联网平台使用主题对消息内容进行管理。主题作为附在消息内容上的一个标签，用于实现低成本的消息内容管理。向某个主题发送消息的行为被称为发布消息，接收某个主题下消息的行为被称作订阅。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说一下保存项目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>
                  <a:solidFill>
                    <a:schemeClr val="accent1"/>
                  </a:solidFill>
                  <a:latin typeface="+mj-ea"/>
                  <a:ea typeface="+mj-ea"/>
                </a:rPr>
                <a:t>元控青春伴我学编程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99124" y="2001053"/>
            <a:ext cx="5121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信息科技实验一板通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效果演示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MixIO</a:t>
            </a:r>
            <a:r>
              <a:rPr lang="zh-CN" altLang="en-US" dirty="0"/>
              <a:t>平台组件视图添加相应的组件后，运行项目查看效果。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110" y="1938020"/>
            <a:ext cx="7680325" cy="3964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3379487"/>
          </a:xfrm>
        </p:spPr>
        <p:txBody>
          <a:bodyPr>
            <a:normAutofit/>
          </a:bodyPr>
          <a:lstStyle/>
          <a:p>
            <a:r>
              <a:rPr lang="en-US" altLang="zh-CN" dirty="0"/>
              <a:t>MixIO</a:t>
            </a:r>
            <a:r>
              <a:rPr lang="zh-CN" altLang="en-US" dirty="0"/>
              <a:t>是一个组件化的物联网应用构建平台，基于开源的</a:t>
            </a:r>
            <a:r>
              <a:rPr lang="en-US" altLang="zh-CN" dirty="0"/>
              <a:t>MQTT</a:t>
            </a:r>
            <a:r>
              <a:rPr lang="zh-CN" altLang="en-US" dirty="0"/>
              <a:t>协议进行数据传输。</a:t>
            </a:r>
            <a:r>
              <a:rPr lang="en-US" altLang="zh-CN" dirty="0"/>
              <a:t>MixIO</a:t>
            </a:r>
            <a:r>
              <a:rPr lang="zh-CN" altLang="en-US" dirty="0"/>
              <a:t>平台可以和</a:t>
            </a:r>
            <a:r>
              <a:rPr lang="en-US" altLang="zh-CN" dirty="0"/>
              <a:t>Mixly</a:t>
            </a:r>
            <a:r>
              <a:rPr lang="zh-CN" altLang="en-US" dirty="0"/>
              <a:t>图形化编程软件结合使用，实现主控板与平台之间的数据传输。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948506"/>
            <a:ext cx="7602415" cy="830997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MixIO</a:t>
            </a:r>
            <a:r>
              <a:rPr lang="zh-CN" altLang="en-US" dirty="0"/>
              <a:t>物联网平台（网址</a:t>
            </a:r>
            <a:r>
              <a:rPr lang="en-US" altLang="zh-CN" dirty="0"/>
              <a:t>https://mixio.mixly.cn</a:t>
            </a:r>
            <a:r>
              <a:rPr lang="zh-CN" altLang="en-US" dirty="0"/>
              <a:t>）</a:t>
            </a:r>
            <a:endParaRPr lang="zh-CN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464" y="3287395"/>
            <a:ext cx="5942913" cy="30486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0">
        <p:fade/>
      </p:transition>
    </mc:Choice>
    <mc:Fallback xmlns="">
      <p:transition spd="med" advClick="0" advTm="40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3379487"/>
          </a:xfrm>
        </p:spPr>
        <p:txBody>
          <a:bodyPr>
            <a:normAutofit/>
          </a:bodyPr>
          <a:lstStyle/>
          <a:p>
            <a:r>
              <a:rPr lang="en-US" altLang="zh-CN" dirty="0"/>
              <a:t>MQTT</a:t>
            </a:r>
            <a:r>
              <a:rPr lang="zh-CN" altLang="en-US" dirty="0"/>
              <a:t>（</a:t>
            </a:r>
            <a:r>
              <a:rPr lang="en-US" altLang="zh-CN" dirty="0"/>
              <a:t>Message Queuing Telemetry Transport</a:t>
            </a:r>
            <a:r>
              <a:rPr lang="zh-CN" altLang="en-US" dirty="0"/>
              <a:t>，消息队列遥测传输协议）是一种基于发布</a:t>
            </a:r>
            <a:r>
              <a:rPr lang="en-US" altLang="zh-CN" dirty="0"/>
              <a:t>/</a:t>
            </a:r>
            <a:r>
              <a:rPr lang="zh-CN" altLang="en-US" dirty="0"/>
              <a:t>订阅（</a:t>
            </a:r>
            <a:r>
              <a:rPr lang="en-US" altLang="zh-CN" dirty="0"/>
              <a:t>Publish/Subscribe</a:t>
            </a:r>
            <a:r>
              <a:rPr lang="zh-CN" altLang="en-US" dirty="0"/>
              <a:t>）模式的轻量级通讯协议。可以以极少的代码和有限的带宽，为远程设备提供实时可靠的消息服务。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MQTT</a:t>
            </a:r>
            <a:r>
              <a:rPr lang="zh-CN" altLang="en-US" dirty="0"/>
              <a:t>协议</a:t>
            </a:r>
            <a:endParaRPr lang="zh-CN" altLang="zh-CN" dirty="0"/>
          </a:p>
        </p:txBody>
      </p:sp>
      <p:pic>
        <p:nvPicPr>
          <p:cNvPr id="6" name="内容占位符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928" y="3206984"/>
            <a:ext cx="5396982" cy="33342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5000">
        <p:fade/>
      </p:transition>
    </mc:Choice>
    <mc:Fallback xmlns="">
      <p:transition spd="med" advClick="0" advTm="4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855704"/>
            <a:ext cx="5341536" cy="3379487"/>
          </a:xfrm>
        </p:spPr>
        <p:txBody>
          <a:bodyPr>
            <a:normAutofit/>
          </a:bodyPr>
          <a:lstStyle/>
          <a:p>
            <a:r>
              <a:rPr lang="en-US" altLang="zh-CN" dirty="0"/>
              <a:t>MixIO</a:t>
            </a:r>
            <a:r>
              <a:rPr lang="zh-CN" altLang="en-US" dirty="0"/>
              <a:t>平台提供了多种预设组件，它们可以用于对消息的呈现或发送。组件视图中可以实现组建的添加、删除、修改、移动等编辑操作，完成更改后需要点击右上角的按钮以保存项目布局。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MixIO</a:t>
            </a:r>
            <a:r>
              <a:rPr lang="zh-CN" altLang="en-US" dirty="0"/>
              <a:t>组件</a:t>
            </a:r>
            <a:endParaRPr lang="zh-CN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726" y="1133172"/>
            <a:ext cx="3954074" cy="50372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2000">
        <p:fade/>
      </p:transition>
    </mc:Choice>
    <mc:Fallback xmlns="">
      <p:transition spd="med" advClick="0" advTm="32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尝试使用</a:t>
            </a:r>
            <a:r>
              <a:rPr lang="en-US" altLang="zh-CN" dirty="0"/>
              <a:t>MixIO</a:t>
            </a:r>
            <a:r>
              <a:rPr lang="zh-CN" altLang="en-US" dirty="0"/>
              <a:t>平台上的其他数据组件，对主控板上报的温度数据进行呈现，比较不同组件数据呈现功能上的差异。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990021" y="3369434"/>
            <a:ext cx="6211957" cy="1625894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温度云监测</a:t>
            </a:r>
          </a:p>
        </p:txBody>
      </p:sp>
      <p:sp>
        <p:nvSpPr>
          <p:cNvPr id="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301278" y="2166324"/>
            <a:ext cx="3589444" cy="124252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31 </a:t>
            </a:r>
            <a:r>
              <a:rPr lang="zh-CN" altLang="en-US" dirty="0"/>
              <a:t>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4" name="矩形 3"/>
          <p:cNvSpPr/>
          <p:nvPr/>
        </p:nvSpPr>
        <p:spPr>
          <a:xfrm>
            <a:off x="1321665" y="1775318"/>
            <a:ext cx="9385664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访问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MixIO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物联网平台，了解其基本功能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完成元控青春主控板与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MixIO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物联网平台的连接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实现主控板向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MixIO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平台发送消息的功能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初步了解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MixIO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平台组件的功能，并能在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MixIO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平台利用数据视图或组件查看主控板发来的消息内容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智能家居是在互联网影响之下物联化的体现。智能家居通过物联网技术将家中的各种设备连接到一起，使得我们可以在任何地方通过网络远程监控家中的环境情况。元控青春主控板本身也支持</a:t>
            </a:r>
            <a:r>
              <a:rPr lang="en-US" altLang="zh-CN" dirty="0"/>
              <a:t>Wi-Fi</a:t>
            </a:r>
            <a:r>
              <a:rPr lang="zh-CN" altLang="en-US" dirty="0"/>
              <a:t>功能，能否实现元控青村主控板与物联网平台的连接，将板载温度数据实时传输到平台呢？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2000">
        <p:fade/>
      </p:transition>
    </mc:Choice>
    <mc:Fallback xmlns=""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/>
              <a:t>想要实现温度上报的功能，首先将元控青春主控板连接到</a:t>
            </a:r>
            <a:r>
              <a:rPr lang="en-US" altLang="zh-CN" dirty="0"/>
              <a:t>Wi-Fi</a:t>
            </a:r>
            <a:r>
              <a:rPr lang="zh-CN" altLang="en-US" dirty="0"/>
              <a:t>，之后通过无线网络将主控板与物联网平台上的指定项目进行连接，通过相关模块实现主控板向物联网平台的数据传输。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8000">
        <p:fade/>
      </p:transition>
    </mc:Choice>
    <mc:Fallback xmlns=""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</a:p>
        </p:txBody>
      </p:sp>
      <p:graphicFrame>
        <p:nvGraphicFramePr>
          <p:cNvPr id="3" name="表格 3"/>
          <p:cNvGraphicFramePr/>
          <p:nvPr/>
        </p:nvGraphicFramePr>
        <p:xfrm>
          <a:off x="1074738" y="1154113"/>
          <a:ext cx="10042524" cy="422837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2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83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MixIO</a:t>
                      </a: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分类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b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990" y="1348740"/>
            <a:ext cx="6553200" cy="3750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8A78C6-49F9-4666-024F-3B0B29FDE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365" y="1891682"/>
            <a:ext cx="7430319" cy="41725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家长会"/>
  <p:tag name="KSO_WPP_MARK_KEY" val="f2028d38-4b62-43d5-adf9-031cdddef458"/>
  <p:tag name="COMMONDATA" val="eyJoZGlkIjoiM2MxMzA0YzY4MGRmNzE0MjNhOTJiYmYwYmI4MjU0MjY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</Words>
  <Application>Microsoft Office PowerPoint</Application>
  <PresentationFormat>宽屏</PresentationFormat>
  <Paragraphs>55</Paragraphs>
  <Slides>17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-apple-system</vt:lpstr>
      <vt:lpstr>等线</vt:lpstr>
      <vt:lpstr>方正粗圆简体</vt:lpstr>
      <vt:lpstr>方正准圆简体</vt:lpstr>
      <vt:lpstr>微软雅黑</vt:lpstr>
      <vt:lpstr>字魂27号-布丁体</vt:lpstr>
      <vt:lpstr>Arial</vt:lpstr>
      <vt:lpstr>Wingdings 2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效果演示</vt:lpstr>
      <vt:lpstr>PowerPoint 演示文稿</vt:lpstr>
      <vt:lpstr>学一学</vt:lpstr>
      <vt:lpstr>学一学</vt:lpstr>
      <vt:lpstr>学一学</vt:lpstr>
      <vt:lpstr>PowerPoint 演示文稿</vt:lpstr>
      <vt:lpstr>课后思考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Qianqian</cp:lastModifiedBy>
  <cp:revision>1068</cp:revision>
  <dcterms:created xsi:type="dcterms:W3CDTF">2019-07-04T08:14:00Z</dcterms:created>
  <dcterms:modified xsi:type="dcterms:W3CDTF">2024-03-28T12:05:46Z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42BE541EC65B4653A02BC0893D45DEB8_13</vt:lpwstr>
  </property>
</Properties>
</file>