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801" r:id="rId2"/>
    <p:sldId id="286" r:id="rId3"/>
    <p:sldId id="643" r:id="rId4"/>
    <p:sldId id="323" r:id="rId5"/>
    <p:sldId id="351" r:id="rId6"/>
    <p:sldId id="653" r:id="rId7"/>
    <p:sldId id="350" r:id="rId8"/>
    <p:sldId id="793" r:id="rId9"/>
    <p:sldId id="797" r:id="rId10"/>
    <p:sldId id="358" r:id="rId11"/>
    <p:sldId id="796" r:id="rId12"/>
    <p:sldId id="778" r:id="rId13"/>
    <p:sldId id="775" r:id="rId14"/>
    <p:sldId id="639"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65" d="100"/>
          <a:sy n="65" d="100"/>
        </p:scale>
        <p:origin x="753" y="54"/>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2024-03-28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订阅主题与回调函数</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说一下保存项目</a:t>
            </a:r>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标题 4"/>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t>2024-03-28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2024-03-28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260280"/>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30942"/>
            </a:xfrm>
            <a:prstGeom prst="rect">
              <a:avLst/>
            </a:prstGeom>
            <a:noFill/>
          </p:spPr>
          <p:txBody>
            <a:bodyPr wrap="square" rtlCol="0">
              <a:spAutoFit/>
            </a:bodyPr>
            <a:lstStyle/>
            <a:p>
              <a:pPr algn="dist"/>
              <a:r>
                <a:rPr lang="zh-CN" altLang="en-US" sz="3500">
                  <a:solidFill>
                    <a:schemeClr val="accent1"/>
                  </a:solidFill>
                  <a:latin typeface="+mj-ea"/>
                  <a:ea typeface="+mj-ea"/>
                </a:rPr>
                <a:t>元控青春伴我学编程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9441"/>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信息科技实验一板通</a:t>
            </a: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advClick="0" advTm="14000">
        <p:fade/>
      </p:transition>
    </mc:Choice>
    <mc:Fallback xmlns="">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p>
        </p:txBody>
      </p:sp>
      <p:sp>
        <p:nvSpPr>
          <p:cNvPr id="3" name="内容占位符 2"/>
          <p:cNvSpPr>
            <a:spLocks noGrp="1"/>
          </p:cNvSpPr>
          <p:nvPr>
            <p:ph sz="quarter" idx="15"/>
          </p:nvPr>
        </p:nvSpPr>
        <p:spPr>
          <a:xfrm>
            <a:off x="838200" y="1775317"/>
            <a:ext cx="10408920" cy="3379487"/>
          </a:xfrm>
        </p:spPr>
        <p:txBody>
          <a:bodyPr>
            <a:normAutofit/>
          </a:bodyPr>
          <a:lstStyle/>
          <a:p>
            <a:r>
              <a:rPr lang="zh-CN" altLang="en-US" dirty="0"/>
              <a:t>在使用主控板接收物联网平台发送的消息时，订阅的主题与设置的回调函数并没有一对一的要求，而是可以根据需求自行设置。多个主题之间可以共用一个回调函数，也可能为每个主题设置不同的回调函数。</a:t>
            </a:r>
            <a:endParaRPr lang="en-US" altLang="zh-CN" dirty="0"/>
          </a:p>
          <a:p>
            <a:endParaRPr lang="en-US" altLang="zh-CN" dirty="0"/>
          </a:p>
        </p:txBody>
      </p:sp>
      <p:sp>
        <p:nvSpPr>
          <p:cNvPr id="4" name="文本占位符 3"/>
          <p:cNvSpPr>
            <a:spLocks noGrp="1"/>
          </p:cNvSpPr>
          <p:nvPr>
            <p:ph type="body" sz="quarter" idx="16"/>
          </p:nvPr>
        </p:nvSpPr>
        <p:spPr>
          <a:xfrm>
            <a:off x="838200" y="1133172"/>
            <a:ext cx="5109091" cy="461665"/>
          </a:xfrm>
        </p:spPr>
        <p:txBody>
          <a:bodyPr/>
          <a:lstStyle/>
          <a:p>
            <a:r>
              <a:rPr lang="zh-CN" altLang="en-US" dirty="0"/>
              <a:t>订阅主题与回调函数</a:t>
            </a:r>
          </a:p>
        </p:txBody>
      </p:sp>
    </p:spTree>
  </p:cSld>
  <p:clrMapOvr>
    <a:masterClrMapping/>
  </p:clrMapOvr>
  <mc:AlternateContent xmlns:mc="http://schemas.openxmlformats.org/markup-compatibility/2006" xmlns:p14="http://schemas.microsoft.com/office/powerpoint/2010/main">
    <mc:Choice Requires="p14">
      <p:transition spd="med" p14:dur="700" advClick="0" advTm="30000">
        <p:fade/>
      </p:transition>
    </mc:Choice>
    <mc:Fallback xmlns="">
      <p:transition spd="med" advClick="0" advTm="3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p>
        </p:txBody>
      </p:sp>
      <p:sp>
        <p:nvSpPr>
          <p:cNvPr id="11" name="内容占位符 10"/>
          <p:cNvSpPr>
            <a:spLocks noGrp="1"/>
          </p:cNvSpPr>
          <p:nvPr>
            <p:ph sz="quarter" idx="14"/>
          </p:nvPr>
        </p:nvSpPr>
        <p:spPr>
          <a:xfrm>
            <a:off x="838200" y="1133172"/>
            <a:ext cx="10030691" cy="1935610"/>
          </a:xfrm>
        </p:spPr>
        <p:txBody>
          <a:bodyPr>
            <a:noAutofit/>
          </a:bodyPr>
          <a:lstStyle/>
          <a:p>
            <a:r>
              <a:rPr lang="zh-CN" altLang="en-US" dirty="0"/>
              <a:t>进一步优化程序，在现有功能的基础上，使主控板播放声音的同时将对应的简谱数字显示在屏幕上。</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592750" y="3369434"/>
            <a:ext cx="5006499" cy="1625894"/>
          </a:xfrm>
        </p:spPr>
        <p:txBody>
          <a:bodyPr/>
          <a:lstStyle/>
          <a:p>
            <a:r>
              <a:rPr lang="zh-CN" altLang="en-US" dirty="0">
                <a:latin typeface="方正粗圆简体" panose="02000500000000000000" pitchFamily="2" charset="-122"/>
                <a:ea typeface="方正粗圆简体" panose="02000500000000000000" pitchFamily="2" charset="-122"/>
              </a:rPr>
              <a:t>电子钢琴</a:t>
            </a:r>
          </a:p>
        </p:txBody>
      </p:sp>
      <p:sp>
        <p:nvSpPr>
          <p:cNvPr id="3" name="文本占位符 39"/>
          <p:cNvSpPr>
            <a:spLocks noGrp="1"/>
          </p:cNvSpPr>
          <p:nvPr>
            <p:ph type="body" sz="quarter" idx="13"/>
          </p:nvPr>
        </p:nvSpPr>
        <p:spPr>
          <a:xfrm>
            <a:off x="4214716" y="2166324"/>
            <a:ext cx="3762569" cy="1242520"/>
          </a:xfrm>
        </p:spPr>
        <p:txBody>
          <a:bodyPr/>
          <a:lstStyle/>
          <a:p>
            <a:pPr algn="ctr"/>
            <a:r>
              <a:rPr lang="zh-CN" altLang="en-US" dirty="0"/>
              <a:t>第 </a:t>
            </a:r>
            <a:r>
              <a:rPr lang="en-US" altLang="zh-CN" dirty="0"/>
              <a:t>34 </a:t>
            </a:r>
            <a:r>
              <a:rPr lang="zh-CN" altLang="en-US" dirty="0"/>
              <a:t>课</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p>
        </p:txBody>
      </p:sp>
      <p:sp>
        <p:nvSpPr>
          <p:cNvPr id="4" name="矩形 3"/>
          <p:cNvSpPr/>
          <p:nvPr/>
        </p:nvSpPr>
        <p:spPr>
          <a:xfrm>
            <a:off x="1321665" y="1775318"/>
            <a:ext cx="9385664" cy="170027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了解主控板从</a:t>
            </a:r>
            <a:r>
              <a:rPr lang="en-US" altLang="zh-CN" sz="2400" dirty="0">
                <a:solidFill>
                  <a:schemeClr val="tx1">
                    <a:lumMod val="75000"/>
                    <a:lumOff val="25000"/>
                  </a:schemeClr>
                </a:solidFill>
              </a:rPr>
              <a:t>MixIO</a:t>
            </a:r>
            <a:r>
              <a:rPr lang="zh-CN" altLang="en-US" sz="2400" dirty="0">
                <a:solidFill>
                  <a:schemeClr val="tx1">
                    <a:lumMod val="75000"/>
                    <a:lumOff val="25000"/>
                  </a:schemeClr>
                </a:solidFill>
              </a:rPr>
              <a:t>平台订阅多个主题并按需设置回调函数的方法</a:t>
            </a:r>
            <a:endParaRPr lang="en-US" altLang="zh-CN" sz="2400" dirty="0">
              <a:solidFill>
                <a:schemeClr val="tx1">
                  <a:lumMod val="75000"/>
                  <a:lumOff val="25000"/>
                </a:schemeClr>
              </a:solidFill>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能够在</a:t>
            </a:r>
            <a:r>
              <a:rPr lang="en-US" altLang="zh-CN" sz="2400" dirty="0">
                <a:solidFill>
                  <a:schemeClr val="tx1">
                    <a:lumMod val="75000"/>
                    <a:lumOff val="25000"/>
                  </a:schemeClr>
                </a:solidFill>
              </a:rPr>
              <a:t>MixIO</a:t>
            </a:r>
            <a:r>
              <a:rPr lang="zh-CN" altLang="en-US" sz="2400" dirty="0">
                <a:solidFill>
                  <a:schemeClr val="tx1">
                    <a:lumMod val="75000"/>
                    <a:lumOff val="25000"/>
                  </a:schemeClr>
                </a:solidFill>
              </a:rPr>
              <a:t>平台利用按键组件控制主控板上的蜂鸣器发出指定频率的声音</a:t>
            </a:r>
            <a:endParaRPr lang="en-US" altLang="zh-CN" sz="2400" dirty="0">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Click="0" advTm="25000">
        <p:fade/>
      </p:transition>
    </mc:Choice>
    <mc:Fallback xmlns="">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p>
        </p:txBody>
      </p:sp>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p>
        </p:txBody>
      </p:sp>
      <p:sp>
        <p:nvSpPr>
          <p:cNvPr id="6" name="内容占位符 5"/>
          <p:cNvSpPr>
            <a:spLocks noGrp="1"/>
          </p:cNvSpPr>
          <p:nvPr>
            <p:ph sz="quarter" idx="15"/>
          </p:nvPr>
        </p:nvSpPr>
        <p:spPr>
          <a:xfrm>
            <a:off x="838200" y="1251530"/>
            <a:ext cx="10196744" cy="2921225"/>
          </a:xfrm>
        </p:spPr>
        <p:txBody>
          <a:bodyPr>
            <a:normAutofit lnSpcReduction="10000"/>
          </a:bodyPr>
          <a:lstStyle/>
          <a:p>
            <a:r>
              <a:rPr lang="zh-CN" altLang="en-US" dirty="0">
                <a:solidFill>
                  <a:schemeClr val="tx1"/>
                </a:solidFill>
              </a:rPr>
              <a:t>电子钢琴是一种电声乐器，是一种用于在某些场合代替钢琴的乐器。其发声原理是集成电路经过对按键力度，踏板应用，按键速度等物理状况进行采集，转换出相应的采样信号，经过一定的运算后发出不同的声音。</a:t>
            </a:r>
            <a:r>
              <a:rPr lang="zh-CN" altLang="en-US" dirty="0"/>
              <a:t>目前，</a:t>
            </a:r>
            <a:r>
              <a:rPr lang="en-US" altLang="zh-CN" dirty="0"/>
              <a:t>MixIO</a:t>
            </a:r>
            <a:r>
              <a:rPr lang="zh-CN" altLang="en-US" dirty="0"/>
              <a:t>物联网平台提供了按钮组件的功能，如果想用平台与元控青春主控板上的蜂鸣器相结合制作一个简易电子钢琴，应该如何实现呢？</a:t>
            </a:r>
          </a:p>
        </p:txBody>
      </p:sp>
    </p:spTree>
  </p:cSld>
  <p:clrMapOvr>
    <a:masterClrMapping/>
  </p:clrMapOvr>
  <mc:AlternateContent xmlns:mc="http://schemas.openxmlformats.org/markup-compatibility/2006" xmlns:p14="http://schemas.microsoft.com/office/powerpoint/2010/main">
    <mc:Choice Requires="p14">
      <p:transition spd="med" p14:dur="700" advClick="0" advTm="22000">
        <p:fade/>
      </p:transition>
    </mc:Choice>
    <mc:Fallback xmlns="">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p>
        </p:txBody>
      </p:sp>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p>
        </p:txBody>
      </p:sp>
      <p:sp>
        <p:nvSpPr>
          <p:cNvPr id="20" name="内容占位符 10"/>
          <p:cNvSpPr>
            <a:spLocks noGrp="1"/>
          </p:cNvSpPr>
          <p:nvPr>
            <p:ph sz="quarter" idx="14"/>
          </p:nvPr>
        </p:nvSpPr>
        <p:spPr>
          <a:xfrm>
            <a:off x="838199" y="1268920"/>
            <a:ext cx="10418619" cy="4306257"/>
          </a:xfrm>
        </p:spPr>
        <p:txBody>
          <a:bodyPr/>
          <a:lstStyle/>
          <a:p>
            <a:r>
              <a:rPr lang="zh-CN" altLang="en-US" dirty="0"/>
              <a:t>首先在</a:t>
            </a:r>
            <a:r>
              <a:rPr lang="en-US" altLang="zh-CN" dirty="0"/>
              <a:t>MixIO</a:t>
            </a:r>
            <a:r>
              <a:rPr lang="zh-CN" altLang="en-US" dirty="0"/>
              <a:t>平台上创建若干按钮组件，通过按下不同的按钮向不同的主题发送消息，并让主控板订阅这些主题后，根据接收到的消息内容发出指定的声音。</a:t>
            </a:r>
          </a:p>
        </p:txBody>
      </p:sp>
    </p:spTree>
  </p:cSld>
  <p:clrMapOvr>
    <a:masterClrMapping/>
  </p:clrMapOvr>
  <mc:AlternateContent xmlns:mc="http://schemas.openxmlformats.org/markup-compatibility/2006" xmlns:p14="http://schemas.microsoft.com/office/powerpoint/2010/main">
    <mc:Choice Requires="p14">
      <p:transition spd="med" p14:dur="700" advClick="0" advTm="18000">
        <p:fade/>
      </p:transition>
    </mc:Choice>
    <mc:Fallback xmlns="">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p>
        </p:txBody>
      </p:sp>
      <p:pic>
        <p:nvPicPr>
          <p:cNvPr id="13" name="图片 12">
            <a:extLst>
              <a:ext uri="{FF2B5EF4-FFF2-40B4-BE49-F238E27FC236}">
                <a16:creationId xmlns:a16="http://schemas.microsoft.com/office/drawing/2014/main" id="{0849B07C-8DA5-125E-F4C4-076D60A1A060}"/>
              </a:ext>
            </a:extLst>
          </p:cNvPr>
          <p:cNvPicPr>
            <a:picLocks noChangeAspect="1"/>
          </p:cNvPicPr>
          <p:nvPr/>
        </p:nvPicPr>
        <p:blipFill>
          <a:blip r:embed="rId3"/>
          <a:stretch>
            <a:fillRect/>
          </a:stretch>
        </p:blipFill>
        <p:spPr>
          <a:xfrm>
            <a:off x="530942" y="1969870"/>
            <a:ext cx="10699955" cy="35625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8000">
        <p:fade/>
      </p:transition>
    </mc:Choice>
    <mc:Fallback xmlns="">
      <p:transition spd="med" advClick="0" advTm="8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效果演示</a:t>
            </a:r>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在</a:t>
            </a:r>
            <a:r>
              <a:rPr lang="en-US" altLang="zh-CN" dirty="0"/>
              <a:t>MixIO</a:t>
            </a:r>
            <a:r>
              <a:rPr lang="zh-CN" altLang="en-US" dirty="0"/>
              <a:t>平台组件视图添加相应的组件后，运行项目查看效果。</a:t>
            </a:r>
          </a:p>
        </p:txBody>
      </p:sp>
      <p:pic>
        <p:nvPicPr>
          <p:cNvPr id="4" name="图片 3"/>
          <p:cNvPicPr>
            <a:picLocks noChangeAspect="1"/>
          </p:cNvPicPr>
          <p:nvPr/>
        </p:nvPicPr>
        <p:blipFill>
          <a:blip r:embed="rId3"/>
          <a:stretch>
            <a:fillRect/>
          </a:stretch>
        </p:blipFill>
        <p:spPr>
          <a:xfrm>
            <a:off x="1213083" y="1832642"/>
            <a:ext cx="8988136" cy="45455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6000">
        <p:fade/>
      </p:transition>
    </mc:Choice>
    <mc:Fallback xmlns="">
      <p:transition spd="med" advClick="0" advTm="6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家长会"/>
  <p:tag name="KSO_WPP_MARK_KEY" val="f2028d38-4b62-43d5-adf9-031cdddef458"/>
  <p:tag name="COMMONDATA" val="eyJoZGlkIjoiM2MxMzA0YzY4MGRmNzE0MjNhOTJiYmYwYmI4MjU0Mj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Words>
  <Application>Microsoft Office PowerPoint</Application>
  <PresentationFormat>宽屏</PresentationFormat>
  <Paragraphs>42</Paragraphs>
  <Slides>14</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方正粗圆简体</vt:lpstr>
      <vt:lpstr>方正准圆简体</vt:lpstr>
      <vt:lpstr>字魂27号-布丁体</vt:lpstr>
      <vt:lpstr>Arial</vt:lpstr>
      <vt:lpstr>Wingdings 2</vt:lpstr>
      <vt:lpstr>Office 主题​​</vt:lpstr>
      <vt:lpstr>PowerPoint 演示文稿</vt:lpstr>
      <vt:lpstr>PowerPoint 演示文稿</vt:lpstr>
      <vt:lpstr>课程目标</vt:lpstr>
      <vt:lpstr>PowerPoint 演示文稿</vt:lpstr>
      <vt:lpstr>想一想</vt:lpstr>
      <vt:lpstr>PowerPoint 演示文稿</vt:lpstr>
      <vt:lpstr>逻辑梳理</vt:lpstr>
      <vt:lpstr>程序演示</vt:lpstr>
      <vt:lpstr>效果演示</vt:lpstr>
      <vt:lpstr>PowerPoint 演示文稿</vt:lpstr>
      <vt:lpstr>学一学</vt:lpstr>
      <vt:lpstr>PowerPoint 演示文稿</vt:lpstr>
      <vt:lpstr>课后思考</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Qianqian</cp:lastModifiedBy>
  <cp:revision>1075</cp:revision>
  <dcterms:created xsi:type="dcterms:W3CDTF">2019-07-04T08:14:00Z</dcterms:created>
  <dcterms:modified xsi:type="dcterms:W3CDTF">2024-03-28T12:07:34Z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3F8856AB870B4E988A66B2E391D133D8_13</vt:lpwstr>
  </property>
</Properties>
</file>