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799" r:id="rId13"/>
    <p:sldId id="800" r:id="rId14"/>
    <p:sldId id="778" r:id="rId15"/>
    <p:sldId id="775" r:id="rId16"/>
    <p:sldId id="63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当然，按钮防抖的实现效果与按钮机械结构、程序逻辑以及按钮方式都有关系，在了解按钮防抖原理后，应该根据实际条件具体选择按钮防抖方式。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4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2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需要注意的是，智能物联套件中的带灯按钮块会在压下时发送信号</a:t>
            </a:r>
            <a:r>
              <a:rPr lang="en-US" altLang="zh-CN" dirty="0"/>
              <a:t>1</a:t>
            </a:r>
            <a:r>
              <a:rPr lang="zh-CN" altLang="en-US" dirty="0"/>
              <a:t>，抬起时发送信号</a:t>
            </a:r>
            <a:r>
              <a:rPr lang="en-US" altLang="zh-CN" dirty="0"/>
              <a:t>0</a:t>
            </a:r>
            <a:r>
              <a:rPr lang="zh-CN" altLang="en-US" dirty="0"/>
              <a:t>，但并非所有的按钮模块发送信号都遵从这一规则，可能存在相反的情况，即压下时为低电平，抬起时为高电平，具体的模块功能需要在使用时通过串口打印具体查看。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输入设备是能够向主控板传入数据或信息的设备，传递数字信号的输入设备即为数字输入设备。按钮模块可以根据按钮自身压下或抬起两种状态发送不同的信号，是典型的数字输入设备。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数字输入设备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在通常情况下，我们希望按钮从按下到抬起的过程中，任何触发判断都只会响应一次，以实现相应的程序效果。为了防止单次按钮被按下过程中判断条件被多次触发，需要进行按钮防抖的操作。常见的利用程序实现按钮防抖的方式包括添加延时、添加循环等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按钮防抖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253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0">
        <p:fade/>
      </p:transition>
    </mc:Choice>
    <mc:Fallback xmlns="">
      <p:transition spd="med" advClick="0" advTm="5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双轻触按键是一种典型的数字输入设备，两个管脚对应两个按钮，通过不同的管脚分别进行数字信号的输入。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A:DIA——</a:t>
            </a:r>
            <a:r>
              <a:rPr lang="zh-CN" altLang="en-US" dirty="0"/>
              <a:t>前一个管脚，数字输入（</a:t>
            </a:r>
            <a:r>
              <a:rPr lang="en-US" altLang="zh-CN" dirty="0"/>
              <a:t>Digital Input</a:t>
            </a:r>
            <a:r>
              <a:rPr lang="zh-CN" altLang="en-US" dirty="0"/>
              <a:t>），读取</a:t>
            </a:r>
            <a:r>
              <a:rPr lang="en-US" altLang="zh-CN" dirty="0"/>
              <a:t>A</a:t>
            </a:r>
            <a:r>
              <a:rPr lang="zh-CN" altLang="en-US" dirty="0"/>
              <a:t>按钮状态</a:t>
            </a:r>
            <a:endParaRPr lang="en-US" altLang="zh-CN" dirty="0"/>
          </a:p>
          <a:p>
            <a:r>
              <a:rPr lang="en-US" altLang="zh-CN" dirty="0"/>
              <a:t>B:DIB——</a:t>
            </a:r>
            <a:r>
              <a:rPr lang="zh-CN" altLang="en-US" dirty="0"/>
              <a:t>后一个管脚，数字输入（</a:t>
            </a:r>
            <a:r>
              <a:rPr lang="en-US" altLang="zh-CN" dirty="0"/>
              <a:t>Digital Input</a:t>
            </a:r>
            <a:r>
              <a:rPr lang="zh-CN" altLang="en-US" dirty="0"/>
              <a:t>），读取</a:t>
            </a:r>
            <a:r>
              <a:rPr lang="en-US" altLang="zh-CN" dirty="0"/>
              <a:t>B</a:t>
            </a:r>
            <a:r>
              <a:rPr lang="zh-CN" altLang="en-US" dirty="0"/>
              <a:t>按钮状态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双轻触按键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0D2740-1CAC-575F-6942-4B70679139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26380" r="33226" b="28136"/>
          <a:stretch/>
        </p:blipFill>
        <p:spPr>
          <a:xfrm rot="16200000">
            <a:off x="8607079" y="4238768"/>
            <a:ext cx="1541206" cy="26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5000">
        <p:fade/>
      </p:transition>
    </mc:Choice>
    <mc:Fallback xmlns="">
      <p:transition spd="med" advClick="0" advTm="4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调整程序功能，在按下按钮</a:t>
            </a:r>
            <a:r>
              <a:rPr lang="en-US" altLang="zh-CN" dirty="0"/>
              <a:t>B</a:t>
            </a:r>
            <a:r>
              <a:rPr lang="zh-CN" altLang="en-US" dirty="0"/>
              <a:t>后使外接的双色彩灯在绿色与关闭之间进行状态切换。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按钮指示灯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/>
              <a:t>37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了解双按钮块的基本功能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掌握数字输入设备的功能及使用方法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能够编写程序获取按钮状态，并实现按钮防抖等操作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按钮是一种常用的电器控制元件，常用来接通或断开控制电路，从而达到控制其他电器元件的目的。如果想用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元控青春主控板读取按钮状态，并根据按钮状态调整管脚输出，应该如何实现呢？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首先将按钮模块连接到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拓展接口上，之后利用数字输入模块读取按钮的状态，根据其状态调整管脚输出情况。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7409"/>
              </p:ext>
            </p:extLst>
          </p:nvPr>
        </p:nvGraphicFramePr>
        <p:xfrm>
          <a:off x="1074738" y="1154113"/>
          <a:ext cx="10042524" cy="14747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474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5D34C31-B6E3-F600-0D5F-DD0BC798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10" y="1464838"/>
            <a:ext cx="4250748" cy="8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1DE873-882C-DD4E-0FA3-4B8A60B3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61" y="1770067"/>
            <a:ext cx="6023664" cy="4505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545</Words>
  <Application>Microsoft Office PowerPoint</Application>
  <PresentationFormat>宽屏</PresentationFormat>
  <Paragraphs>53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1059</cp:revision>
  <dcterms:created xsi:type="dcterms:W3CDTF">2019-07-04T08:14:00Z</dcterms:created>
  <dcterms:modified xsi:type="dcterms:W3CDTF">2024-03-28T12:08:51Z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