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简单的说，假设在</a:t>
            </a:r>
            <a:r>
              <a:rPr lang="en-US" altLang="zh-CN" dirty="0"/>
              <a:t>1</a:t>
            </a:r>
            <a:r>
              <a:rPr lang="zh-CN" altLang="en-US" dirty="0"/>
              <a:t>毫秒时间内，让灯</a:t>
            </a:r>
            <a:r>
              <a:rPr lang="en-US" altLang="zh-CN" dirty="0"/>
              <a:t>0.5</a:t>
            </a:r>
            <a:r>
              <a:rPr lang="zh-CN" altLang="en-US" dirty="0"/>
              <a:t>毫秒打开，</a:t>
            </a:r>
            <a:r>
              <a:rPr lang="en-US" altLang="zh-CN" dirty="0"/>
              <a:t>0.5</a:t>
            </a:r>
            <a:r>
              <a:rPr lang="zh-CN" altLang="en-US" dirty="0"/>
              <a:t>毫秒熄灭，那么灯就会以较高的频率进行闪烁。当闪烁频率超过一定值后，人眼就会感觉不到闪烁，而是看到灯的亮度只有原来的一半。这时</a:t>
            </a:r>
            <a:r>
              <a:rPr lang="en-US" altLang="zh-CN" dirty="0"/>
              <a:t>PWM</a:t>
            </a:r>
            <a:r>
              <a:rPr lang="zh-CN" altLang="en-US" dirty="0"/>
              <a:t>占空比为</a:t>
            </a:r>
            <a:r>
              <a:rPr lang="en-US" altLang="zh-CN" dirty="0"/>
              <a:t>50%</a:t>
            </a:r>
            <a:r>
              <a:rPr lang="zh-CN" altLang="en-US" dirty="0"/>
              <a:t>，通过这样的方式就实现了利用数字信号转化为模拟信号的功能。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PWM</a:t>
            </a:r>
            <a:r>
              <a:rPr lang="zh-CN" altLang="en-US" dirty="0"/>
              <a:t>，英文名</a:t>
            </a:r>
            <a:r>
              <a:rPr lang="en-US" altLang="zh-CN" dirty="0"/>
              <a:t>Pulse Width Modulation</a:t>
            </a:r>
            <a:r>
              <a:rPr lang="zh-CN" altLang="en-US" dirty="0"/>
              <a:t>，是脉冲宽度调制的缩写。它是通过对一系列脉冲的宽度进行调制，等效输出所需要的波形，对模拟信号电平进行数字编码，通过调节占空比的变化来调节信号的变化。占空比就是指在一个周期内，信号处于高电平的时间占据整个信号周期的百分比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PWM</a:t>
            </a:r>
            <a:r>
              <a:rPr lang="zh-CN" altLang="en-US" dirty="0"/>
              <a:t>模拟输出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000">
        <p:fade/>
      </p:transition>
    </mc:Choice>
    <mc:Fallback xmlns="">
      <p:transition spd="med" advClick="0" advTm="5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调整程序功能，保持彩灯亮度不变，实现彩灯颜色的均匀切换。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彩色呼吸灯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38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模拟输出的原理及使用方法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能够编写程序利用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模拟输出控制元件，实现预期功能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呼吸灯是指灯光随着时间呈现出由亮到暗或由暗到亮的逐渐变化，类似人的呼吸效果。目前，呼吸灯广泛被用于数码产品、电脑、音响、汽车等各个领域，可以起到很好的视觉装饰或提示效果。如果想用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元控青春主控板控制外接的彩灯呈现出呼吸灯效果，应该如何实现呢？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首先将彩灯模块连接到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拓展接口上，之后利用相关模块通过管脚控制彩灯亮度，并借助</a:t>
            </a:r>
            <a:r>
              <a:rPr lang="en-US" altLang="zh-CN" dirty="0"/>
              <a:t>for</a:t>
            </a:r>
            <a:r>
              <a:rPr lang="zh-CN" altLang="en-US" dirty="0"/>
              <a:t>循环、延时等模块实现呼吸灯效果。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036649"/>
              </p:ext>
            </p:extLst>
          </p:nvPr>
        </p:nvGraphicFramePr>
        <p:xfrm>
          <a:off x="1074738" y="1154113"/>
          <a:ext cx="10042524" cy="29858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985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A42D794-3A44-F484-B085-D4378223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68" y="1581380"/>
            <a:ext cx="6255099" cy="21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241831-9E79-8699-7A5C-2D77D41D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35" y="1879522"/>
            <a:ext cx="6583914" cy="4408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397</Words>
  <Application>Microsoft Office PowerPoint</Application>
  <PresentationFormat>宽屏</PresentationFormat>
  <Paragraphs>40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1057</cp:revision>
  <dcterms:created xsi:type="dcterms:W3CDTF">2019-07-04T08:14:00Z</dcterms:created>
  <dcterms:modified xsi:type="dcterms:W3CDTF">2024-03-28T12:09:12Z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