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6" r:id="rId12"/>
    <p:sldId id="802" r:id="rId13"/>
    <p:sldId id="800" r:id="rId14"/>
    <p:sldId id="778" r:id="rId15"/>
    <p:sldId id="775" r:id="rId16"/>
    <p:sldId id="63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通过调整拨盘改变电阻大小，从而改变分压的数值，进而改变模拟数值。</a:t>
            </a:r>
            <a:endParaRPr lang="en-US" altLang="zh-CN" dirty="0"/>
          </a:p>
          <a:p>
            <a:r>
              <a:rPr lang="zh-CN" altLang="en-US" dirty="0"/>
              <a:t>通过拨轮电位器元件背面的说明也可以查看管脚功能。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2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ADC</a:t>
            </a:r>
            <a:r>
              <a:rPr lang="zh-CN" altLang="en-US" dirty="0"/>
              <a:t>，英文名称</a:t>
            </a:r>
            <a:r>
              <a:rPr lang="en-US" altLang="zh-CN" dirty="0"/>
              <a:t>Analog-to-Digital Converter</a:t>
            </a:r>
            <a:r>
              <a:rPr lang="zh-CN" altLang="en-US" dirty="0"/>
              <a:t>，指模拟</a:t>
            </a:r>
            <a:r>
              <a:rPr lang="en-US" altLang="zh-CN" dirty="0"/>
              <a:t>-</a:t>
            </a:r>
            <a:r>
              <a:rPr lang="zh-CN" altLang="en-US" dirty="0"/>
              <a:t>数字转换器。</a:t>
            </a:r>
            <a:r>
              <a:rPr lang="en-US" altLang="zh-CN" dirty="0"/>
              <a:t>ADC</a:t>
            </a:r>
            <a:r>
              <a:rPr lang="zh-CN" altLang="en-US" dirty="0"/>
              <a:t>是可以将连续的模拟信号转换为离散的数字信号的器件。模拟信号转化为数字信号，一般分为</a:t>
            </a:r>
            <a:r>
              <a:rPr lang="en-US" altLang="zh-CN" dirty="0"/>
              <a:t>4</a:t>
            </a:r>
            <a:r>
              <a:rPr lang="zh-CN" altLang="en-US" dirty="0"/>
              <a:t>个步骤进行，即采样、保持、量化和编码。前两个步骤在电路中完成，后两个步骤则在</a:t>
            </a:r>
            <a:r>
              <a:rPr lang="en-US" altLang="zh-CN" dirty="0"/>
              <a:t>ADC</a:t>
            </a:r>
            <a:r>
              <a:rPr lang="zh-CN" altLang="en-US" dirty="0"/>
              <a:t>中完成。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ADC</a:t>
            </a:r>
            <a:r>
              <a:rPr lang="zh-CN" altLang="en-US" dirty="0"/>
              <a:t>模拟输入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参考电压也叫做基准电压，可以用来确定</a:t>
            </a:r>
            <a:r>
              <a:rPr lang="en-US" altLang="zh-CN" dirty="0"/>
              <a:t>ADC</a:t>
            </a:r>
            <a:r>
              <a:rPr lang="zh-CN" altLang="en-US" dirty="0"/>
              <a:t>被测信号的准确幅值。当被测信号的电压数值达到参考电压以上，</a:t>
            </a:r>
            <a:r>
              <a:rPr lang="en-US" altLang="zh-CN" dirty="0"/>
              <a:t>ADC</a:t>
            </a:r>
            <a:r>
              <a:rPr lang="zh-CN" altLang="en-US" dirty="0"/>
              <a:t>则输出满量程读数。参考电压越大，电阻有效范围越大，但过大的电压可能对芯片造成损坏。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参考电压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0929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5000">
        <p:fade/>
      </p:transition>
    </mc:Choice>
    <mc:Fallback xmlns="">
      <p:transition spd="med" advClick="0" advTm="3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拨轮电位器是一种模拟输入设备，其本质是一个可调电阻。拨轮电位器连入主控板后，可以通过引脚在电路中进行分压。智能物联套件中的拨轮电位器只使用一个管脚进行工作，后一个管脚并未连接。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A:AIN——</a:t>
            </a:r>
            <a:r>
              <a:rPr lang="zh-CN" altLang="en-US" dirty="0"/>
              <a:t>前一个管脚，模拟输入（</a:t>
            </a:r>
            <a:r>
              <a:rPr lang="en-US" altLang="zh-CN" dirty="0"/>
              <a:t>Analog Input</a:t>
            </a:r>
            <a:r>
              <a:rPr lang="zh-CN" altLang="en-US" dirty="0"/>
              <a:t>），读取模拟信号</a:t>
            </a:r>
            <a:endParaRPr lang="en-US" altLang="zh-CN" dirty="0"/>
          </a:p>
          <a:p>
            <a:r>
              <a:rPr lang="en-US" altLang="zh-CN" dirty="0"/>
              <a:t>B:NC——</a:t>
            </a:r>
            <a:r>
              <a:rPr lang="zh-CN" altLang="en-US" dirty="0"/>
              <a:t>后一个管脚，未连接（</a:t>
            </a:r>
            <a:r>
              <a:rPr lang="en-US" altLang="zh-CN" dirty="0"/>
              <a:t>No connect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拨轮电位器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614333-1C0E-12A9-C4CB-7C4D2EB945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29785" r="18522" b="26882"/>
          <a:stretch/>
        </p:blipFill>
        <p:spPr>
          <a:xfrm>
            <a:off x="8222226" y="4826753"/>
            <a:ext cx="2396614" cy="13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0">
        <p:fade/>
      </p:transition>
    </mc:Choice>
    <mc:Fallback xmlns="">
      <p:transition spd="med" advClick="0" advTm="5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进一步调整程序功能，保持彩灯亮度不变，通过拨轮电位器调整彩灯的颜色。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旋钮可调灯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9448" y="2166324"/>
            <a:ext cx="3833102" cy="1207831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39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模拟输入的原理及使用方法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能够编写程序利用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模拟输入读取元件数值，实现预期功能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355826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每天，台灯都可以在我们读书写字时提供照明功能。许多台灯目前都拥有亮度调节功能，让我们根据需求自行调整，起到护眼的目的。如果让你用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元控青春主控板设计一台可以调整亮度的护眼灯，应该如何实现呢？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首先将彩灯模块连接到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</a:t>
            </a:r>
            <a:r>
              <a:rPr lang="en-US" altLang="zh-CN" dirty="0"/>
              <a:t>USB</a:t>
            </a:r>
            <a:r>
              <a:rPr lang="zh-CN" altLang="en-US" dirty="0"/>
              <a:t>拓展接口上，之后利用模拟输出控制彩灯亮度，再借助旋钮通过管脚读取模拟信号，将获取到的模拟信号数值作为彩灯亮度值。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036649"/>
              </p:ext>
            </p:extLst>
          </p:nvPr>
        </p:nvGraphicFramePr>
        <p:xfrm>
          <a:off x="1074738" y="1154113"/>
          <a:ext cx="10042524" cy="29858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2985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427241E-268B-0463-2150-3C450AB5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11" y="1234484"/>
            <a:ext cx="4571268" cy="28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5B659-71B8-A627-D54B-B217F2B4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1" y="1890292"/>
            <a:ext cx="8354591" cy="3829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503</Words>
  <Application>Microsoft Office PowerPoint</Application>
  <PresentationFormat>宽屏</PresentationFormat>
  <Paragraphs>52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1057</cp:revision>
  <dcterms:created xsi:type="dcterms:W3CDTF">2019-07-04T08:14:00Z</dcterms:created>
  <dcterms:modified xsi:type="dcterms:W3CDTF">2024-03-28T12:09:33Z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