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传感器（英文名称：</a:t>
            </a:r>
            <a:r>
              <a:rPr lang="en-US" altLang="zh-CN" dirty="0"/>
              <a:t>transducer/sensor</a:t>
            </a:r>
            <a:r>
              <a:rPr lang="zh-CN" altLang="en-US" dirty="0"/>
              <a:t>）是能感受到被测量的信息，并能将感受到的信息，按一定规律变换成为电信号或其他所需形式的信息输出，以满足信息的传输、处理、存储、显示、记录和控制等要求的检测装置。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传感器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借助串口打印模块，我们可以将想要查看的传感器取值、变量和其他内容在串口进行输出。而米思齐平台提供了串口监视器的功能，便于对串口输出的内容进行查看。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串口监视器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7CAE99-B3D2-6F75-9CB6-7768F94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92" y="3348370"/>
            <a:ext cx="3339515" cy="28683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C866E0-1A8C-20D2-F366-095C04D8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87" y="3320443"/>
            <a:ext cx="3438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调整程序功能，尝试同时获取声音、光线两种传感器的测量值并在串口进行显示。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声音指示器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了解串口打印模块的使用方法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掌握获取板载传感器读数的方法，能够编写程序获取指定的传感器数值并完成判断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，噪声污染问题越来越受到人们的关注。噪声不仅会给日常生活带来困扰，也会对人们的健康造成潜在的危害。因此，及时的进行声音监测对于城市环境的改善、人们健康的保护都有着积极作用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元控青春主控板完成环境声音大小的测量，应该如何实现呢？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首先利用串口打印模块将想要获取的传感器数值输出到串口，并利用循环结构、延时等模块修饰程序。利用米思齐平台提供的串口监视器功能对串口输出的值进行查看。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0261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串口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4DCCB9F-F289-B646-3EEA-2E67226B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8" y="1284305"/>
            <a:ext cx="4576790" cy="732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9EE69E-A1A8-584B-D0B8-7EDCAE0D1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38" y="2278086"/>
            <a:ext cx="2981758" cy="6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F7FE86-B78C-6847-0E7F-31366EF4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900024"/>
            <a:ext cx="8249801" cy="3057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362</Words>
  <Application>Microsoft Office PowerPoint</Application>
  <PresentationFormat>宽屏</PresentationFormat>
  <Paragraphs>44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1048</cp:revision>
  <dcterms:created xsi:type="dcterms:W3CDTF">2019-07-04T08:14:00Z</dcterms:created>
  <dcterms:modified xsi:type="dcterms:W3CDTF">2024-04-10T03:56:38Z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