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01" r:id="rId3"/>
    <p:sldId id="286" r:id="rId5"/>
    <p:sldId id="643" r:id="rId6"/>
    <p:sldId id="323" r:id="rId7"/>
    <p:sldId id="351" r:id="rId8"/>
    <p:sldId id="653" r:id="rId9"/>
    <p:sldId id="262" r:id="rId10"/>
    <p:sldId id="792" r:id="rId11"/>
    <p:sldId id="263" r:id="rId12"/>
    <p:sldId id="264" r:id="rId13"/>
    <p:sldId id="358" r:id="rId14"/>
    <p:sldId id="266" r:id="rId15"/>
    <p:sldId id="778" r:id="rId16"/>
    <p:sldId id="775" r:id="rId17"/>
    <p:sldId id="639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65" d="100"/>
          <a:sy n="65" d="100"/>
        </p:scale>
        <p:origin x="75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>
                  <a:solidFill>
                    <a:schemeClr val="accent1"/>
                  </a:solidFill>
                  <a:latin typeface="+mj-ea"/>
                  <a:ea typeface="+mj-ea"/>
                </a:rPr>
                <a:t>元控青春伴我学编程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  <a:endParaRPr lang="zh-CN" altLang="en-US" sz="4400" spc="-300" dirty="0">
              <a:solidFill>
                <a:schemeClr val="accent1"/>
              </a:solidFill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4000">
        <p:fade/>
      </p:transition>
    </mc:Choice>
    <mc:Fallback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程序演示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组合 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3" name="图片 2"/>
              <p:cNvPicPr/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64395" y="1983995"/>
                <a:ext cx="6814312" cy="4350438"/>
              </a:xfrm>
              <a:prstGeom prst="rect">
                <a:avLst/>
              </a:prstGeom>
            </p:spPr>
          </p:pic>
        </p:grp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1556" y="1742389"/>
              <a:ext cx="7221482" cy="464912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学一学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0">
        <p:fade/>
      </p:transition>
    </mc:Choice>
    <mc:Fallback>
      <p:transition spd="med" advClick="0" advTm="4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10577052" cy="1114425"/>
          </a:xfrm>
        </p:spPr>
        <p:txBody>
          <a:bodyPr>
            <a:noAutofit/>
          </a:bodyPr>
          <a:lstStyle/>
          <a:p>
            <a:r>
              <a:rPr lang="zh-CN" altLang="en-US" dirty="0"/>
              <a:t>进一步调整程序功能，在超声测距传感器检测到的距离更近时，警报的频率变得更快。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592753" y="3369434"/>
            <a:ext cx="5006499" cy="1579663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超声测距</a:t>
            </a:r>
            <a:endParaRPr dirty="0"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sp>
        <p:nvSpPr>
          <p:cNvPr id="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179448" y="2166324"/>
            <a:ext cx="3833102" cy="1207831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40 </a:t>
            </a:r>
            <a:r>
              <a:rPr lang="zh-CN" altLang="en-US" dirty="0"/>
              <a:t>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1665" y="1775318"/>
            <a:ext cx="9385664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了解超声测距传感器的使用方法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能够编写程序读取超声测距传感器测距数值，并进行相应处理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超声测距仪是一种测量长度或者距离的工具，它利用声波的反射特性而进行测量</a:t>
            </a:r>
            <a:r>
              <a:rPr lang="zh-CN" altLang="en-US" dirty="0"/>
              <a:t>。如果让你用元控青春主控板设计一个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超声测距仪</a:t>
            </a:r>
            <a:r>
              <a:rPr lang="zh-CN" altLang="en-US" dirty="0"/>
              <a:t>，应该如何实现呢？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2000">
        <p:fade/>
      </p:transition>
    </mc:Choice>
    <mc:Fallback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逻辑梳理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  <a:endParaRPr lang="zh-CN" altLang="en-US" dirty="0"/>
          </a:p>
        </p:txBody>
      </p:sp>
      <p:graphicFrame>
        <p:nvGraphicFramePr>
          <p:cNvPr id="3" name="表格 3"/>
          <p:cNvGraphicFramePr/>
          <p:nvPr/>
        </p:nvGraphicFramePr>
        <p:xfrm>
          <a:off x="1074738" y="1154113"/>
          <a:ext cx="10042524" cy="19562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/>
                <a:gridCol w="7902722"/>
              </a:tblGrid>
              <a:tr h="1956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板载传感分类</a:t>
                      </a: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b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5095" y="1430020"/>
            <a:ext cx="5693410" cy="1405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模块列表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5" t="34732" r="25376" b="32258"/>
          <a:stretch>
            <a:fillRect/>
          </a:stretch>
        </p:blipFill>
        <p:spPr>
          <a:xfrm>
            <a:off x="5545395" y="3691349"/>
            <a:ext cx="2809567" cy="1594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家长会"/>
  <p:tag name="KSO_WPP_MARK_KEY" val="f2028d38-4b62-43d5-adf9-031cdddef458"/>
  <p:tag name="COMMONDATA" val="eyJoZGlkIjoiM2MxMzA0YzY4MGRmNzE0MjNhOTJiYmYwYmI4MjU0Mj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WPS 演示</Application>
  <PresentationFormat>宽屏</PresentationFormat>
  <Paragraphs>51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Wingdings 2</vt:lpstr>
      <vt:lpstr>字魂27号-布丁体</vt:lpstr>
      <vt:lpstr>方正粗圆简体</vt:lpstr>
      <vt:lpstr>Helvetica Neue</vt:lpstr>
      <vt:lpstr>微软雅黑</vt:lpstr>
      <vt:lpstr>方正准圆简体</vt:lpstr>
      <vt:lpstr>ZWSimpleStroke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模块列表</vt:lpstr>
      <vt:lpstr>程序演示</vt:lpstr>
      <vt:lpstr>PowerPoint 演示文稿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湘琳不相邻</cp:lastModifiedBy>
  <cp:revision>1065</cp:revision>
  <dcterms:created xsi:type="dcterms:W3CDTF">2019-07-04T08:14:00Z</dcterms:created>
  <dcterms:modified xsi:type="dcterms:W3CDTF">2024-04-15T10:41:41Z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8F2B1CE0C2FF4A8E9EB868973F2ED948_13</vt:lpwstr>
  </property>
</Properties>
</file>